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4"/>
    <p:sldMasterId id="2147483662" r:id="rId5"/>
    <p:sldMasterId id="2147483708" r:id="rId6"/>
  </p:sldMasterIdLst>
  <p:notesMasterIdLst>
    <p:notesMasterId r:id="rId19"/>
  </p:notesMasterIdLst>
  <p:handoutMasterIdLst>
    <p:handoutMasterId r:id="rId20"/>
  </p:handoutMasterIdLst>
  <p:sldIdLst>
    <p:sldId id="258" r:id="rId7"/>
    <p:sldId id="1472" r:id="rId8"/>
    <p:sldId id="1544" r:id="rId9"/>
    <p:sldId id="1507" r:id="rId10"/>
    <p:sldId id="1514" r:id="rId11"/>
    <p:sldId id="1540" r:id="rId12"/>
    <p:sldId id="1542" r:id="rId13"/>
    <p:sldId id="1543" r:id="rId14"/>
    <p:sldId id="1538" r:id="rId15"/>
    <p:sldId id="1539" r:id="rId16"/>
    <p:sldId id="1524" r:id="rId17"/>
    <p:sldId id="1464" r:id="rId18"/>
  </p:sldIdLst>
  <p:sldSz cx="9144000" cy="6858000" type="screen4x3"/>
  <p:notesSz cx="6864350" cy="99980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504">
          <p15:clr>
            <a:srgbClr val="A4A3A4"/>
          </p15:clr>
        </p15:guide>
        <p15:guide id="3" orient="horz" pos="912">
          <p15:clr>
            <a:srgbClr val="A4A3A4"/>
          </p15:clr>
        </p15:guide>
        <p15:guide id="4" pos="2880">
          <p15:clr>
            <a:srgbClr val="A4A3A4"/>
          </p15:clr>
        </p15:guide>
        <p15:guide id="5" pos="2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AEEF"/>
    <a:srgbClr val="008752"/>
    <a:srgbClr val="EB008B"/>
    <a:srgbClr val="ADCC2B"/>
    <a:srgbClr val="006C3C"/>
    <a:srgbClr val="F2B32A"/>
    <a:srgbClr val="DD5F2B"/>
    <a:srgbClr val="004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1BE28-6399-41EE-B80D-818D83AF7297}" v="2" dt="2021-02-23T17:58:20.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631" autoAdjust="0"/>
    <p:restoredTop sz="94095" autoAdjust="0"/>
  </p:normalViewPr>
  <p:slideViewPr>
    <p:cSldViewPr>
      <p:cViewPr varScale="1">
        <p:scale>
          <a:sx n="114" d="100"/>
          <a:sy n="114" d="100"/>
        </p:scale>
        <p:origin x="1122" y="102"/>
      </p:cViewPr>
      <p:guideLst>
        <p:guide orient="horz" pos="2160"/>
        <p:guide orient="horz" pos="504"/>
        <p:guide orient="horz" pos="912"/>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0"/>
    </p:cViewPr>
  </p:sorterViewPr>
  <p:notesViewPr>
    <p:cSldViewPr>
      <p:cViewPr varScale="1">
        <p:scale>
          <a:sx n="60" d="100"/>
          <a:sy n="60" d="100"/>
        </p:scale>
        <p:origin x="3288"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4979B-1D8A-4ADE-A7F4-1C24A499F3A7}" type="doc">
      <dgm:prSet loTypeId="urn:microsoft.com/office/officeart/2005/8/layout/cycle8" loCatId="cycle" qsTypeId="urn:microsoft.com/office/officeart/2005/8/quickstyle/simple1" qsCatId="simple" csTypeId="urn:microsoft.com/office/officeart/2005/8/colors/accent1_3" csCatId="accent1" phldr="1"/>
      <dgm:spPr/>
    </dgm:pt>
    <dgm:pt modelId="{24B7F504-A28B-48B6-936A-2C1719BE3D9F}">
      <dgm:prSet phldrT="[Text]" custT="1"/>
      <dgm:spPr/>
      <dgm:t>
        <a:bodyPr/>
        <a:lstStyle/>
        <a:p>
          <a:pPr algn="ctr" rtl="0"/>
          <a:r>
            <a:rPr lang="ga" sz="2000" b="1" i="0" u="none" baseline="0">
              <a:solidFill>
                <a:schemeClr val="bg2"/>
              </a:solidFill>
            </a:rPr>
            <a:t>Forbair do Phlean Scoile Ildánaí</a:t>
          </a:r>
          <a:endParaRPr lang="ga" sz="2000" b="1" dirty="0">
            <a:solidFill>
              <a:schemeClr val="bg2"/>
            </a:solidFill>
          </a:endParaRPr>
        </a:p>
      </dgm:t>
    </dgm:pt>
    <dgm:pt modelId="{ED9A0E5E-1B73-4B11-B2A0-FE6DDA9C967C}" type="parTrans" cxnId="{4ECABD85-FCC7-4FC9-A670-735F7019946D}">
      <dgm:prSet/>
      <dgm:spPr/>
      <dgm:t>
        <a:bodyPr/>
        <a:lstStyle/>
        <a:p>
          <a:endParaRPr lang="ga"/>
        </a:p>
      </dgm:t>
    </dgm:pt>
    <dgm:pt modelId="{989461FE-A3CF-415C-8D18-2904D8F6CBAC}" type="sibTrans" cxnId="{4ECABD85-FCC7-4FC9-A670-735F7019946D}">
      <dgm:prSet/>
      <dgm:spPr/>
      <dgm:t>
        <a:bodyPr/>
        <a:lstStyle/>
        <a:p>
          <a:endParaRPr lang="ga"/>
        </a:p>
      </dgm:t>
    </dgm:pt>
    <dgm:pt modelId="{0CB4C9FB-7C6F-4878-8C7C-515C4B12C72F}">
      <dgm:prSet phldrT="[Text]"/>
      <dgm:spPr/>
      <dgm:t>
        <a:bodyPr/>
        <a:lstStyle/>
        <a:p>
          <a:pPr algn="ctr" rtl="0"/>
          <a:r>
            <a:rPr lang="ga" b="1" i="0" u="none" baseline="0">
              <a:solidFill>
                <a:schemeClr val="bg2"/>
              </a:solidFill>
            </a:rPr>
            <a:t>Cuir tús le do Phlean Scoile Ildánaí a chur i bhfeidhm</a:t>
          </a:r>
          <a:endParaRPr lang="ga" b="1" dirty="0">
            <a:solidFill>
              <a:schemeClr val="bg2"/>
            </a:solidFill>
          </a:endParaRPr>
        </a:p>
      </dgm:t>
    </dgm:pt>
    <dgm:pt modelId="{16D23FA6-62F1-4765-BF89-884C7EA7CBC0}" type="parTrans" cxnId="{D80169B8-E3BC-40FF-AFE6-43CC0D59675D}">
      <dgm:prSet/>
      <dgm:spPr/>
      <dgm:t>
        <a:bodyPr/>
        <a:lstStyle/>
        <a:p>
          <a:endParaRPr lang="ga"/>
        </a:p>
      </dgm:t>
    </dgm:pt>
    <dgm:pt modelId="{1E484070-D8E6-4E87-AC0D-BBEEB9BCD8A8}" type="sibTrans" cxnId="{D80169B8-E3BC-40FF-AFE6-43CC0D59675D}">
      <dgm:prSet/>
      <dgm:spPr/>
      <dgm:t>
        <a:bodyPr/>
        <a:lstStyle/>
        <a:p>
          <a:endParaRPr lang="ga"/>
        </a:p>
      </dgm:t>
    </dgm:pt>
    <dgm:pt modelId="{47D39820-935C-4416-AB58-D3692F728CFE}">
      <dgm:prSet phldrT="[Text]" custT="1"/>
      <dgm:spPr/>
      <dgm:t>
        <a:bodyPr/>
        <a:lstStyle/>
        <a:p>
          <a:pPr algn="ctr" rtl="0"/>
          <a:r>
            <a:rPr lang="ga" sz="2000" b="1" i="0" u="none" baseline="0">
              <a:solidFill>
                <a:schemeClr val="bg2"/>
              </a:solidFill>
            </a:rPr>
            <a:t>Tuiscint</a:t>
          </a:r>
          <a:endParaRPr lang="ga" sz="2000" b="1" dirty="0">
            <a:solidFill>
              <a:schemeClr val="bg2"/>
            </a:solidFill>
          </a:endParaRPr>
        </a:p>
      </dgm:t>
    </dgm:pt>
    <dgm:pt modelId="{229FAD5C-8E0B-4E2E-B70B-D7111A3F8A48}" type="parTrans" cxnId="{651D7459-DC88-49EB-B6FF-77AC5DA57CBA}">
      <dgm:prSet/>
      <dgm:spPr/>
      <dgm:t>
        <a:bodyPr/>
        <a:lstStyle/>
        <a:p>
          <a:endParaRPr lang="ga"/>
        </a:p>
      </dgm:t>
    </dgm:pt>
    <dgm:pt modelId="{463A6689-CA45-4326-8E75-20E098805990}" type="sibTrans" cxnId="{651D7459-DC88-49EB-B6FF-77AC5DA57CBA}">
      <dgm:prSet/>
      <dgm:spPr/>
      <dgm:t>
        <a:bodyPr/>
        <a:lstStyle/>
        <a:p>
          <a:endParaRPr lang="ga"/>
        </a:p>
      </dgm:t>
    </dgm:pt>
    <dgm:pt modelId="{8650F504-661E-48BB-AD27-C53D554229FC}" type="pres">
      <dgm:prSet presAssocID="{7DF4979B-1D8A-4ADE-A7F4-1C24A499F3A7}" presName="compositeShape" presStyleCnt="0">
        <dgm:presLayoutVars>
          <dgm:chMax val="7"/>
          <dgm:dir/>
          <dgm:resizeHandles val="exact"/>
        </dgm:presLayoutVars>
      </dgm:prSet>
      <dgm:spPr/>
    </dgm:pt>
    <dgm:pt modelId="{F767736A-2B6E-44F3-9239-6F3086470232}" type="pres">
      <dgm:prSet presAssocID="{7DF4979B-1D8A-4ADE-A7F4-1C24A499F3A7}" presName="wedge1" presStyleLbl="node1" presStyleIdx="0" presStyleCnt="3"/>
      <dgm:spPr/>
    </dgm:pt>
    <dgm:pt modelId="{3EB8530F-9ADA-415A-8708-A4F0412595AE}" type="pres">
      <dgm:prSet presAssocID="{7DF4979B-1D8A-4ADE-A7F4-1C24A499F3A7}" presName="dummy1a" presStyleCnt="0"/>
      <dgm:spPr/>
    </dgm:pt>
    <dgm:pt modelId="{F0E2988A-FB86-422A-8410-98D1A31B76FE}" type="pres">
      <dgm:prSet presAssocID="{7DF4979B-1D8A-4ADE-A7F4-1C24A499F3A7}" presName="dummy1b" presStyleCnt="0"/>
      <dgm:spPr/>
    </dgm:pt>
    <dgm:pt modelId="{F2514EC4-9FD2-41F2-88DA-2B60084F0612}" type="pres">
      <dgm:prSet presAssocID="{7DF4979B-1D8A-4ADE-A7F4-1C24A499F3A7}" presName="wedge1Tx" presStyleLbl="node1" presStyleIdx="0" presStyleCnt="3">
        <dgm:presLayoutVars>
          <dgm:chMax val="0"/>
          <dgm:chPref val="0"/>
          <dgm:bulletEnabled val="1"/>
        </dgm:presLayoutVars>
      </dgm:prSet>
      <dgm:spPr/>
    </dgm:pt>
    <dgm:pt modelId="{9B12F81F-83DD-4905-A4FD-908618ACC705}" type="pres">
      <dgm:prSet presAssocID="{7DF4979B-1D8A-4ADE-A7F4-1C24A499F3A7}" presName="wedge2" presStyleLbl="node1" presStyleIdx="1" presStyleCnt="3"/>
      <dgm:spPr/>
    </dgm:pt>
    <dgm:pt modelId="{82C6AF4C-9414-4420-8362-008EE9A2EA95}" type="pres">
      <dgm:prSet presAssocID="{7DF4979B-1D8A-4ADE-A7F4-1C24A499F3A7}" presName="dummy2a" presStyleCnt="0"/>
      <dgm:spPr/>
    </dgm:pt>
    <dgm:pt modelId="{72156981-FB77-445F-9153-C425DCF020B5}" type="pres">
      <dgm:prSet presAssocID="{7DF4979B-1D8A-4ADE-A7F4-1C24A499F3A7}" presName="dummy2b" presStyleCnt="0"/>
      <dgm:spPr/>
    </dgm:pt>
    <dgm:pt modelId="{B9E5407C-5294-49B8-972E-70FB748149CB}" type="pres">
      <dgm:prSet presAssocID="{7DF4979B-1D8A-4ADE-A7F4-1C24A499F3A7}" presName="wedge2Tx" presStyleLbl="node1" presStyleIdx="1" presStyleCnt="3">
        <dgm:presLayoutVars>
          <dgm:chMax val="0"/>
          <dgm:chPref val="0"/>
          <dgm:bulletEnabled val="1"/>
        </dgm:presLayoutVars>
      </dgm:prSet>
      <dgm:spPr/>
    </dgm:pt>
    <dgm:pt modelId="{B2740DE6-3D7E-4968-8559-E380CD5C76BD}" type="pres">
      <dgm:prSet presAssocID="{7DF4979B-1D8A-4ADE-A7F4-1C24A499F3A7}" presName="wedge3" presStyleLbl="node1" presStyleIdx="2" presStyleCnt="3"/>
      <dgm:spPr/>
    </dgm:pt>
    <dgm:pt modelId="{954285EF-44CD-41E0-986E-12829076EDC3}" type="pres">
      <dgm:prSet presAssocID="{7DF4979B-1D8A-4ADE-A7F4-1C24A499F3A7}" presName="dummy3a" presStyleCnt="0"/>
      <dgm:spPr/>
    </dgm:pt>
    <dgm:pt modelId="{BBAE76EA-FF88-4AEB-BFD8-DB086F339A09}" type="pres">
      <dgm:prSet presAssocID="{7DF4979B-1D8A-4ADE-A7F4-1C24A499F3A7}" presName="dummy3b" presStyleCnt="0"/>
      <dgm:spPr/>
    </dgm:pt>
    <dgm:pt modelId="{2B4E5766-1239-493B-BF2C-B2F2EACB72FA}" type="pres">
      <dgm:prSet presAssocID="{7DF4979B-1D8A-4ADE-A7F4-1C24A499F3A7}" presName="wedge3Tx" presStyleLbl="node1" presStyleIdx="2" presStyleCnt="3">
        <dgm:presLayoutVars>
          <dgm:chMax val="0"/>
          <dgm:chPref val="0"/>
          <dgm:bulletEnabled val="1"/>
        </dgm:presLayoutVars>
      </dgm:prSet>
      <dgm:spPr/>
    </dgm:pt>
    <dgm:pt modelId="{7CBFC7B8-D21D-40B6-B708-6BB1E4C7A256}" type="pres">
      <dgm:prSet presAssocID="{989461FE-A3CF-415C-8D18-2904D8F6CBAC}" presName="arrowWedge1" presStyleLbl="fgSibTrans2D1" presStyleIdx="0" presStyleCnt="3"/>
      <dgm:spPr/>
    </dgm:pt>
    <dgm:pt modelId="{204379C7-BCC5-4139-9610-4DBCEE4A3003}" type="pres">
      <dgm:prSet presAssocID="{1E484070-D8E6-4E87-AC0D-BBEEB9BCD8A8}" presName="arrowWedge2" presStyleLbl="fgSibTrans2D1" presStyleIdx="1" presStyleCnt="3"/>
      <dgm:spPr/>
    </dgm:pt>
    <dgm:pt modelId="{569EA3FB-C818-474B-96B8-CBB74706DD47}" type="pres">
      <dgm:prSet presAssocID="{463A6689-CA45-4326-8E75-20E098805990}" presName="arrowWedge3" presStyleLbl="fgSibTrans2D1" presStyleIdx="2" presStyleCnt="3"/>
      <dgm:spPr/>
    </dgm:pt>
  </dgm:ptLst>
  <dgm:cxnLst>
    <dgm:cxn modelId="{0B890928-647F-45C4-AD57-E938A62D01DD}" type="presOf" srcId="{47D39820-935C-4416-AB58-D3692F728CFE}" destId="{2B4E5766-1239-493B-BF2C-B2F2EACB72FA}" srcOrd="1" destOrd="0" presId="urn:microsoft.com/office/officeart/2005/8/layout/cycle8"/>
    <dgm:cxn modelId="{3CC9DC38-42C5-44C4-80CF-E85B44936B22}" type="presOf" srcId="{24B7F504-A28B-48B6-936A-2C1719BE3D9F}" destId="{F2514EC4-9FD2-41F2-88DA-2B60084F0612}" srcOrd="1" destOrd="0" presId="urn:microsoft.com/office/officeart/2005/8/layout/cycle8"/>
    <dgm:cxn modelId="{651D7459-DC88-49EB-B6FF-77AC5DA57CBA}" srcId="{7DF4979B-1D8A-4ADE-A7F4-1C24A499F3A7}" destId="{47D39820-935C-4416-AB58-D3692F728CFE}" srcOrd="2" destOrd="0" parTransId="{229FAD5C-8E0B-4E2E-B70B-D7111A3F8A48}" sibTransId="{463A6689-CA45-4326-8E75-20E098805990}"/>
    <dgm:cxn modelId="{4ECABD85-FCC7-4FC9-A670-735F7019946D}" srcId="{7DF4979B-1D8A-4ADE-A7F4-1C24A499F3A7}" destId="{24B7F504-A28B-48B6-936A-2C1719BE3D9F}" srcOrd="0" destOrd="0" parTransId="{ED9A0E5E-1B73-4B11-B2A0-FE6DDA9C967C}" sibTransId="{989461FE-A3CF-415C-8D18-2904D8F6CBAC}"/>
    <dgm:cxn modelId="{CF9CA489-7EFD-491D-B1B2-B33BC05E3F83}" type="presOf" srcId="{0CB4C9FB-7C6F-4878-8C7C-515C4B12C72F}" destId="{9B12F81F-83DD-4905-A4FD-908618ACC705}" srcOrd="0" destOrd="0" presId="urn:microsoft.com/office/officeart/2005/8/layout/cycle8"/>
    <dgm:cxn modelId="{1A1837B6-4E86-4F87-A681-48336FA6BDE7}" type="presOf" srcId="{47D39820-935C-4416-AB58-D3692F728CFE}" destId="{B2740DE6-3D7E-4968-8559-E380CD5C76BD}" srcOrd="0" destOrd="0" presId="urn:microsoft.com/office/officeart/2005/8/layout/cycle8"/>
    <dgm:cxn modelId="{D80169B8-E3BC-40FF-AFE6-43CC0D59675D}" srcId="{7DF4979B-1D8A-4ADE-A7F4-1C24A499F3A7}" destId="{0CB4C9FB-7C6F-4878-8C7C-515C4B12C72F}" srcOrd="1" destOrd="0" parTransId="{16D23FA6-62F1-4765-BF89-884C7EA7CBC0}" sibTransId="{1E484070-D8E6-4E87-AC0D-BBEEB9BCD8A8}"/>
    <dgm:cxn modelId="{32EAC9B8-66D1-439B-82D2-D5B7A22E7A27}" type="presOf" srcId="{0CB4C9FB-7C6F-4878-8C7C-515C4B12C72F}" destId="{B9E5407C-5294-49B8-972E-70FB748149CB}" srcOrd="1" destOrd="0" presId="urn:microsoft.com/office/officeart/2005/8/layout/cycle8"/>
    <dgm:cxn modelId="{7EAD76D5-4C03-4D0D-B349-61F503AE61EA}" type="presOf" srcId="{7DF4979B-1D8A-4ADE-A7F4-1C24A499F3A7}" destId="{8650F504-661E-48BB-AD27-C53D554229FC}" srcOrd="0" destOrd="0" presId="urn:microsoft.com/office/officeart/2005/8/layout/cycle8"/>
    <dgm:cxn modelId="{C2DF79E7-812F-4361-A251-343745FBCBB6}" type="presOf" srcId="{24B7F504-A28B-48B6-936A-2C1719BE3D9F}" destId="{F767736A-2B6E-44F3-9239-6F3086470232}" srcOrd="0" destOrd="0" presId="urn:microsoft.com/office/officeart/2005/8/layout/cycle8"/>
    <dgm:cxn modelId="{E3746C82-2995-492F-9489-101D96AEB239}" type="presParOf" srcId="{8650F504-661E-48BB-AD27-C53D554229FC}" destId="{F767736A-2B6E-44F3-9239-6F3086470232}" srcOrd="0" destOrd="0" presId="urn:microsoft.com/office/officeart/2005/8/layout/cycle8"/>
    <dgm:cxn modelId="{84B4ED4B-2665-4D92-84E0-917FDA62C22C}" type="presParOf" srcId="{8650F504-661E-48BB-AD27-C53D554229FC}" destId="{3EB8530F-9ADA-415A-8708-A4F0412595AE}" srcOrd="1" destOrd="0" presId="urn:microsoft.com/office/officeart/2005/8/layout/cycle8"/>
    <dgm:cxn modelId="{5F639328-DD1F-4C05-8C5F-DBCA127E35A3}" type="presParOf" srcId="{8650F504-661E-48BB-AD27-C53D554229FC}" destId="{F0E2988A-FB86-422A-8410-98D1A31B76FE}" srcOrd="2" destOrd="0" presId="urn:microsoft.com/office/officeart/2005/8/layout/cycle8"/>
    <dgm:cxn modelId="{6AD6183B-7BCA-4972-AD1D-DC7D4305CD6F}" type="presParOf" srcId="{8650F504-661E-48BB-AD27-C53D554229FC}" destId="{F2514EC4-9FD2-41F2-88DA-2B60084F0612}" srcOrd="3" destOrd="0" presId="urn:microsoft.com/office/officeart/2005/8/layout/cycle8"/>
    <dgm:cxn modelId="{49F7739A-D51D-4F28-8D90-B1FB593C8963}" type="presParOf" srcId="{8650F504-661E-48BB-AD27-C53D554229FC}" destId="{9B12F81F-83DD-4905-A4FD-908618ACC705}" srcOrd="4" destOrd="0" presId="urn:microsoft.com/office/officeart/2005/8/layout/cycle8"/>
    <dgm:cxn modelId="{520112CC-C292-4657-9115-65F5DB791CCB}" type="presParOf" srcId="{8650F504-661E-48BB-AD27-C53D554229FC}" destId="{82C6AF4C-9414-4420-8362-008EE9A2EA95}" srcOrd="5" destOrd="0" presId="urn:microsoft.com/office/officeart/2005/8/layout/cycle8"/>
    <dgm:cxn modelId="{3C140B2B-CBEE-4779-A371-4A075322D61B}" type="presParOf" srcId="{8650F504-661E-48BB-AD27-C53D554229FC}" destId="{72156981-FB77-445F-9153-C425DCF020B5}" srcOrd="6" destOrd="0" presId="urn:microsoft.com/office/officeart/2005/8/layout/cycle8"/>
    <dgm:cxn modelId="{EE75D11E-7277-4BE4-B988-8046749E7181}" type="presParOf" srcId="{8650F504-661E-48BB-AD27-C53D554229FC}" destId="{B9E5407C-5294-49B8-972E-70FB748149CB}" srcOrd="7" destOrd="0" presId="urn:microsoft.com/office/officeart/2005/8/layout/cycle8"/>
    <dgm:cxn modelId="{E8B3C87D-40FE-4068-AD36-689F7B246012}" type="presParOf" srcId="{8650F504-661E-48BB-AD27-C53D554229FC}" destId="{B2740DE6-3D7E-4968-8559-E380CD5C76BD}" srcOrd="8" destOrd="0" presId="urn:microsoft.com/office/officeart/2005/8/layout/cycle8"/>
    <dgm:cxn modelId="{7E9656A1-69EA-43FF-B732-D85C6E17C21A}" type="presParOf" srcId="{8650F504-661E-48BB-AD27-C53D554229FC}" destId="{954285EF-44CD-41E0-986E-12829076EDC3}" srcOrd="9" destOrd="0" presId="urn:microsoft.com/office/officeart/2005/8/layout/cycle8"/>
    <dgm:cxn modelId="{4C1A9BFA-52BF-4B9F-B77F-EAE99CD1D990}" type="presParOf" srcId="{8650F504-661E-48BB-AD27-C53D554229FC}" destId="{BBAE76EA-FF88-4AEB-BFD8-DB086F339A09}" srcOrd="10" destOrd="0" presId="urn:microsoft.com/office/officeart/2005/8/layout/cycle8"/>
    <dgm:cxn modelId="{498D9349-84D0-4B2F-9946-B25783D0A9C3}" type="presParOf" srcId="{8650F504-661E-48BB-AD27-C53D554229FC}" destId="{2B4E5766-1239-493B-BF2C-B2F2EACB72FA}" srcOrd="11" destOrd="0" presId="urn:microsoft.com/office/officeart/2005/8/layout/cycle8"/>
    <dgm:cxn modelId="{0588ED8F-DAD9-4A99-A189-561F8F23688B}" type="presParOf" srcId="{8650F504-661E-48BB-AD27-C53D554229FC}" destId="{7CBFC7B8-D21D-40B6-B708-6BB1E4C7A256}" srcOrd="12" destOrd="0" presId="urn:microsoft.com/office/officeart/2005/8/layout/cycle8"/>
    <dgm:cxn modelId="{75C05EA9-C8CD-4182-98BC-24D425800E07}" type="presParOf" srcId="{8650F504-661E-48BB-AD27-C53D554229FC}" destId="{204379C7-BCC5-4139-9610-4DBCEE4A3003}" srcOrd="13" destOrd="0" presId="urn:microsoft.com/office/officeart/2005/8/layout/cycle8"/>
    <dgm:cxn modelId="{177CB806-7ED1-4B8A-B82B-2524685BA811}" type="presParOf" srcId="{8650F504-661E-48BB-AD27-C53D554229FC}" destId="{569EA3FB-C818-474B-96B8-CBB74706DD4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7736A-2B6E-44F3-9239-6F3086470232}">
      <dsp:nvSpPr>
        <dsp:cNvPr id="0" name=""/>
        <dsp:cNvSpPr/>
      </dsp:nvSpPr>
      <dsp:spPr>
        <a:xfrm>
          <a:off x="2182697" y="327620"/>
          <a:ext cx="4233862" cy="4233862"/>
        </a:xfrm>
        <a:prstGeom prst="pie">
          <a:avLst>
            <a:gd name="adj1" fmla="val 16200000"/>
            <a:gd name="adj2" fmla="val 180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ga" sz="2000" b="1" i="0" u="none" kern="1200" baseline="0">
              <a:solidFill>
                <a:schemeClr val="bg2"/>
              </a:solidFill>
            </a:rPr>
            <a:t>Forbair do Phlean Scoile Ildánaí</a:t>
          </a:r>
          <a:endParaRPr lang="ga" sz="2000" b="1" kern="1200" dirty="0">
            <a:solidFill>
              <a:schemeClr val="bg2"/>
            </a:solidFill>
          </a:endParaRPr>
        </a:p>
      </dsp:txBody>
      <dsp:txXfrm>
        <a:off x="4414043" y="1224795"/>
        <a:ext cx="1512093" cy="1260078"/>
      </dsp:txXfrm>
    </dsp:sp>
    <dsp:sp modelId="{9B12F81F-83DD-4905-A4FD-908618ACC705}">
      <dsp:nvSpPr>
        <dsp:cNvPr id="0" name=""/>
        <dsp:cNvSpPr/>
      </dsp:nvSpPr>
      <dsp:spPr>
        <a:xfrm>
          <a:off x="2095499" y="478829"/>
          <a:ext cx="4233862" cy="4233862"/>
        </a:xfrm>
        <a:prstGeom prst="pie">
          <a:avLst>
            <a:gd name="adj1" fmla="val 1800000"/>
            <a:gd name="adj2" fmla="val 9000000"/>
          </a:avLst>
        </a:prstGeom>
        <a:solidFill>
          <a:schemeClr val="accent1">
            <a:shade val="80000"/>
            <a:hueOff val="34731"/>
            <a:satOff val="9642"/>
            <a:lumOff val="7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ga" sz="2000" b="1" i="0" u="none" kern="1200" baseline="0">
              <a:solidFill>
                <a:schemeClr val="bg2"/>
              </a:solidFill>
            </a:rPr>
            <a:t>Cuir tús le do Phlean Scoile Ildánaí a chur i bhfeidhm</a:t>
          </a:r>
          <a:endParaRPr lang="ga" sz="2000" b="1" kern="1200" dirty="0">
            <a:solidFill>
              <a:schemeClr val="bg2"/>
            </a:solidFill>
          </a:endParaRPr>
        </a:p>
      </dsp:txBody>
      <dsp:txXfrm>
        <a:off x="3103562" y="3225799"/>
        <a:ext cx="2268140" cy="1108868"/>
      </dsp:txXfrm>
    </dsp:sp>
    <dsp:sp modelId="{B2740DE6-3D7E-4968-8559-E380CD5C76BD}">
      <dsp:nvSpPr>
        <dsp:cNvPr id="0" name=""/>
        <dsp:cNvSpPr/>
      </dsp:nvSpPr>
      <dsp:spPr>
        <a:xfrm>
          <a:off x="2008302" y="327620"/>
          <a:ext cx="4233862" cy="4233862"/>
        </a:xfrm>
        <a:prstGeom prst="pie">
          <a:avLst>
            <a:gd name="adj1" fmla="val 9000000"/>
            <a:gd name="adj2" fmla="val 16200000"/>
          </a:avLst>
        </a:prstGeom>
        <a:solidFill>
          <a:schemeClr val="accent1">
            <a:shade val="80000"/>
            <a:hueOff val="69463"/>
            <a:satOff val="19283"/>
            <a:lumOff val="142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ga" sz="2000" b="1" i="0" u="none" kern="1200" baseline="0">
              <a:solidFill>
                <a:schemeClr val="bg2"/>
              </a:solidFill>
            </a:rPr>
            <a:t>Tuiscint</a:t>
          </a:r>
          <a:endParaRPr lang="ga" sz="2000" b="1" kern="1200" dirty="0">
            <a:solidFill>
              <a:schemeClr val="bg2"/>
            </a:solidFill>
          </a:endParaRPr>
        </a:p>
      </dsp:txBody>
      <dsp:txXfrm>
        <a:off x="2498724" y="1224795"/>
        <a:ext cx="1512093" cy="1260078"/>
      </dsp:txXfrm>
    </dsp:sp>
    <dsp:sp modelId="{7CBFC7B8-D21D-40B6-B708-6BB1E4C7A256}">
      <dsp:nvSpPr>
        <dsp:cNvPr id="0" name=""/>
        <dsp:cNvSpPr/>
      </dsp:nvSpPr>
      <dsp:spPr>
        <a:xfrm>
          <a:off x="1920950" y="65524"/>
          <a:ext cx="4758054" cy="4758054"/>
        </a:xfrm>
        <a:prstGeom prst="circularArrow">
          <a:avLst>
            <a:gd name="adj1" fmla="val 5085"/>
            <a:gd name="adj2" fmla="val 327528"/>
            <a:gd name="adj3" fmla="val 1472472"/>
            <a:gd name="adj4" fmla="val 16199432"/>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4379C7-BCC5-4139-9610-4DBCEE4A3003}">
      <dsp:nvSpPr>
        <dsp:cNvPr id="0" name=""/>
        <dsp:cNvSpPr/>
      </dsp:nvSpPr>
      <dsp:spPr>
        <a:xfrm>
          <a:off x="1833403" y="216465"/>
          <a:ext cx="4758054" cy="4758054"/>
        </a:xfrm>
        <a:prstGeom prst="circularArrow">
          <a:avLst>
            <a:gd name="adj1" fmla="val 5085"/>
            <a:gd name="adj2" fmla="val 327528"/>
            <a:gd name="adj3" fmla="val 8671970"/>
            <a:gd name="adj4" fmla="val 1800502"/>
            <a:gd name="adj5" fmla="val 5932"/>
          </a:avLst>
        </a:prstGeom>
        <a:solidFill>
          <a:schemeClr val="accent1">
            <a:shade val="90000"/>
            <a:hueOff val="34751"/>
            <a:satOff val="5033"/>
            <a:lumOff val="51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EA3FB-C818-474B-96B8-CBB74706DD47}">
      <dsp:nvSpPr>
        <dsp:cNvPr id="0" name=""/>
        <dsp:cNvSpPr/>
      </dsp:nvSpPr>
      <dsp:spPr>
        <a:xfrm>
          <a:off x="1745856" y="65524"/>
          <a:ext cx="4758054" cy="4758054"/>
        </a:xfrm>
        <a:prstGeom prst="circularArrow">
          <a:avLst>
            <a:gd name="adj1" fmla="val 5085"/>
            <a:gd name="adj2" fmla="val 327528"/>
            <a:gd name="adj3" fmla="val 15873039"/>
            <a:gd name="adj4" fmla="val 9000000"/>
            <a:gd name="adj5" fmla="val 5932"/>
          </a:avLst>
        </a:prstGeom>
        <a:solidFill>
          <a:schemeClr val="accent1">
            <a:shade val="90000"/>
            <a:hueOff val="69502"/>
            <a:satOff val="10065"/>
            <a:lumOff val="1028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3844" cy="500463"/>
          </a:xfrm>
          <a:prstGeom prst="rect">
            <a:avLst/>
          </a:prstGeom>
        </p:spPr>
        <p:txBody>
          <a:bodyPr vert="horz" lIns="92866" tIns="46433" rIns="92866" bIns="46433" rtlCol="0"/>
          <a:lstStyle>
            <a:lvl1pPr algn="l">
              <a:defRPr sz="1200"/>
            </a:lvl1pPr>
          </a:lstStyle>
          <a:p>
            <a:endParaRPr lang="en-GB"/>
          </a:p>
        </p:txBody>
      </p:sp>
      <p:sp>
        <p:nvSpPr>
          <p:cNvPr id="3" name="Date Placeholder 2"/>
          <p:cNvSpPr>
            <a:spLocks noGrp="1"/>
          </p:cNvSpPr>
          <p:nvPr>
            <p:ph type="dt" sz="quarter" idx="1"/>
          </p:nvPr>
        </p:nvSpPr>
        <p:spPr>
          <a:xfrm>
            <a:off x="3888871" y="0"/>
            <a:ext cx="2973844" cy="500463"/>
          </a:xfrm>
          <a:prstGeom prst="rect">
            <a:avLst/>
          </a:prstGeom>
        </p:spPr>
        <p:txBody>
          <a:bodyPr vert="horz" lIns="92866" tIns="46433" rIns="92866" bIns="46433" rtlCol="0"/>
          <a:lstStyle>
            <a:lvl1pPr algn="r">
              <a:defRPr sz="1200"/>
            </a:lvl1pPr>
          </a:lstStyle>
          <a:p>
            <a:fld id="{3D25E8C0-3E33-4000-A743-141A2F85CF91}" type="datetimeFigureOut">
              <a:rPr lang="en-GB" smtClean="0"/>
              <a:t>28/11/2022</a:t>
            </a:fld>
            <a:endParaRPr lang="en-GB"/>
          </a:p>
        </p:txBody>
      </p:sp>
      <p:sp>
        <p:nvSpPr>
          <p:cNvPr id="4" name="Footer Placeholder 3"/>
          <p:cNvSpPr>
            <a:spLocks noGrp="1"/>
          </p:cNvSpPr>
          <p:nvPr>
            <p:ph type="ftr" sz="quarter" idx="2"/>
          </p:nvPr>
        </p:nvSpPr>
        <p:spPr>
          <a:xfrm>
            <a:off x="0" y="9496014"/>
            <a:ext cx="2973844" cy="500462"/>
          </a:xfrm>
          <a:prstGeom prst="rect">
            <a:avLst/>
          </a:prstGeom>
        </p:spPr>
        <p:txBody>
          <a:bodyPr vert="horz" lIns="92866" tIns="46433" rIns="92866" bIns="46433" rtlCol="0" anchor="b"/>
          <a:lstStyle>
            <a:lvl1pPr algn="l">
              <a:defRPr sz="1200"/>
            </a:lvl1pPr>
          </a:lstStyle>
          <a:p>
            <a:endParaRPr lang="en-GB"/>
          </a:p>
        </p:txBody>
      </p:sp>
      <p:sp>
        <p:nvSpPr>
          <p:cNvPr id="5" name="Slide Number Placeholder 4"/>
          <p:cNvSpPr>
            <a:spLocks noGrp="1"/>
          </p:cNvSpPr>
          <p:nvPr>
            <p:ph type="sldNum" sz="quarter" idx="3"/>
          </p:nvPr>
        </p:nvSpPr>
        <p:spPr>
          <a:xfrm>
            <a:off x="3888871" y="9496014"/>
            <a:ext cx="2973844" cy="500462"/>
          </a:xfrm>
          <a:prstGeom prst="rect">
            <a:avLst/>
          </a:prstGeom>
        </p:spPr>
        <p:txBody>
          <a:bodyPr vert="horz" lIns="92866" tIns="46433" rIns="92866" bIns="46433" rtlCol="0" anchor="b"/>
          <a:lstStyle>
            <a:lvl1pPr algn="r">
              <a:defRPr sz="1200"/>
            </a:lvl1pPr>
          </a:lstStyle>
          <a:p>
            <a:fld id="{531ECDA1-7EA9-4924-B5F7-85F78A30262E}" type="slidenum">
              <a:rPr lang="en-GB" smtClean="0"/>
              <a:t>‹#›</a:t>
            </a:fld>
            <a:endParaRPr lang="en-GB"/>
          </a:p>
        </p:txBody>
      </p:sp>
    </p:spTree>
    <p:extLst>
      <p:ext uri="{BB962C8B-B14F-4D97-AF65-F5344CB8AC3E}">
        <p14:creationId xmlns:p14="http://schemas.microsoft.com/office/powerpoint/2010/main" val="403347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4551" cy="499904"/>
          </a:xfrm>
          <a:prstGeom prst="rect">
            <a:avLst/>
          </a:prstGeom>
          <a:noFill/>
          <a:ln w="9525">
            <a:noFill/>
            <a:miter lim="800000"/>
            <a:headEnd/>
            <a:tailEnd/>
          </a:ln>
        </p:spPr>
        <p:txBody>
          <a:bodyPr vert="horz" wrap="square" lIns="92866" tIns="46433" rIns="92866" bIns="46433"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9799" y="0"/>
            <a:ext cx="2974551" cy="499904"/>
          </a:xfrm>
          <a:prstGeom prst="rect">
            <a:avLst/>
          </a:prstGeom>
          <a:noFill/>
          <a:ln w="9525">
            <a:noFill/>
            <a:miter lim="800000"/>
            <a:headEnd/>
            <a:tailEnd/>
          </a:ln>
        </p:spPr>
        <p:txBody>
          <a:bodyPr vert="horz" wrap="square" lIns="92866" tIns="46433" rIns="92866" bIns="46433"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931863" y="749300"/>
            <a:ext cx="5000625" cy="37496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5248" y="4749086"/>
            <a:ext cx="5033857" cy="4499134"/>
          </a:xfrm>
          <a:prstGeom prst="rect">
            <a:avLst/>
          </a:prstGeom>
          <a:noFill/>
          <a:ln w="9525">
            <a:noFill/>
            <a:miter lim="800000"/>
            <a:headEnd/>
            <a:tailEnd/>
          </a:ln>
        </p:spPr>
        <p:txBody>
          <a:bodyPr vert="horz" wrap="square" lIns="92866" tIns="46433" rIns="92866" bIns="464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9498171"/>
            <a:ext cx="2974551" cy="499904"/>
          </a:xfrm>
          <a:prstGeom prst="rect">
            <a:avLst/>
          </a:prstGeom>
          <a:noFill/>
          <a:ln w="9525">
            <a:noFill/>
            <a:miter lim="800000"/>
            <a:headEnd/>
            <a:tailEnd/>
          </a:ln>
        </p:spPr>
        <p:txBody>
          <a:bodyPr vert="horz" wrap="square" lIns="92866" tIns="46433" rIns="92866" bIns="46433"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9799" y="9498171"/>
            <a:ext cx="2974551" cy="499904"/>
          </a:xfrm>
          <a:prstGeom prst="rect">
            <a:avLst/>
          </a:prstGeom>
          <a:noFill/>
          <a:ln w="9525">
            <a:noFill/>
            <a:miter lim="800000"/>
            <a:headEnd/>
            <a:tailEnd/>
          </a:ln>
        </p:spPr>
        <p:txBody>
          <a:bodyPr vert="horz" wrap="square" lIns="92866" tIns="46433" rIns="92866" bIns="46433" numCol="1" anchor="b" anchorCtr="0" compatLnSpc="1">
            <a:prstTxWarp prst="textNoShape">
              <a:avLst/>
            </a:prstTxWarp>
          </a:bodyPr>
          <a:lstStyle>
            <a:lvl1pPr algn="r">
              <a:defRPr sz="1200"/>
            </a:lvl1pPr>
          </a:lstStyle>
          <a:p>
            <a:fld id="{A793AC6B-ED5B-434F-8A5C-D11FA430BD29}" type="slidenum">
              <a:rPr lang="en-US"/>
              <a:pPr/>
              <a:t>‹#›</a:t>
            </a:fld>
            <a:endParaRPr lang="en-US"/>
          </a:p>
        </p:txBody>
      </p:sp>
    </p:spTree>
    <p:extLst>
      <p:ext uri="{BB962C8B-B14F-4D97-AF65-F5344CB8AC3E}">
        <p14:creationId xmlns:p14="http://schemas.microsoft.com/office/powerpoint/2010/main" val="28769691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661C1CFB-9B04-4437-8AA6-3F4E06D501D9}" type="slidenum">
              <a:rPr/>
              <a:pPr/>
              <a:t>1</a:t>
            </a:fld>
            <a:endParaRPr lang="ga"/>
          </a:p>
        </p:txBody>
      </p:sp>
      <p:sp>
        <p:nvSpPr>
          <p:cNvPr id="11266" name="Rectangle 2"/>
          <p:cNvSpPr>
            <a:spLocks noGrp="1" noRot="1" noChangeAspect="1" noChangeArrowheads="1" noTextEdit="1"/>
          </p:cNvSpPr>
          <p:nvPr>
            <p:ph type="sldImg"/>
          </p:nvPr>
        </p:nvSpPr>
        <p:spPr>
          <a:xfrm>
            <a:off x="930275" y="749300"/>
            <a:ext cx="5000625" cy="3749675"/>
          </a:xfrm>
          <a:ln/>
        </p:spPr>
      </p:sp>
      <p:sp>
        <p:nvSpPr>
          <p:cNvPr id="11267" name="Rectangle 3"/>
          <p:cNvSpPr>
            <a:spLocks noGrp="1" noChangeArrowheads="1"/>
          </p:cNvSpPr>
          <p:nvPr>
            <p:ph type="body" idx="1"/>
          </p:nvPr>
        </p:nvSpPr>
        <p:spPr/>
        <p:txBody>
          <a:bodyPr/>
          <a:lstStyle/>
          <a:p>
            <a:endParaRPr lang="ga" dirty="0"/>
          </a:p>
        </p:txBody>
      </p:sp>
    </p:spTree>
    <p:extLst>
      <p:ext uri="{BB962C8B-B14F-4D97-AF65-F5344CB8AC3E}">
        <p14:creationId xmlns:p14="http://schemas.microsoft.com/office/powerpoint/2010/main" val="2251718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9300"/>
            <a:ext cx="5000625" cy="3749675"/>
          </a:xfrm>
        </p:spPr>
      </p:sp>
      <p:sp>
        <p:nvSpPr>
          <p:cNvPr id="3" name="Notes Placeholder 2"/>
          <p:cNvSpPr>
            <a:spLocks noGrp="1"/>
          </p:cNvSpPr>
          <p:nvPr>
            <p:ph type="body" idx="1"/>
          </p:nvPr>
        </p:nvSpPr>
        <p:spPr/>
        <p:txBody>
          <a:bodyPr/>
          <a:lstStyle/>
          <a:p>
            <a:pPr algn="l" rtl="0">
              <a:defRPr/>
            </a:pPr>
            <a:r>
              <a:rPr lang="ga" b="0" i="0" u="none" baseline="0"/>
              <a:t>Cabhróidh an cháipéis seo le do scoil tús a chur le fís agus aidhmeanna a fhorbairt agus tús a chur le gníomhaíochtaí a chur i bhfeidhm go praiticiúil a thacaíonn leo.</a:t>
            </a:r>
            <a:endParaRPr lang="ga" b="1" dirty="0">
              <a:solidFill>
                <a:srgbClr val="000000"/>
              </a:solidFill>
              <a:latin typeface="Apercu Pro"/>
              <a:ea typeface="MS PGothic" pitchFamily="34" charset="-128"/>
            </a:endParaRPr>
          </a:p>
          <a:p>
            <a:pPr algn="l" defTabSz="928665" rtl="0">
              <a:defRPr/>
            </a:pPr>
            <a:endParaRPr lang="ga" b="1" dirty="0"/>
          </a:p>
          <a:p>
            <a:pPr algn="l" defTabSz="928665" rtl="0">
              <a:defRPr/>
            </a:pPr>
            <a:r>
              <a:rPr lang="ga" b="0" i="0" u="none" baseline="0"/>
              <a:t>Cuirtear an leagan deiridh den Phlean faoi bhráid na Comhairle Ealaíon ag deireadh na bliana acadúla 22/23.</a:t>
            </a:r>
          </a:p>
          <a:p>
            <a:endParaRPr lang="ga" b="1" dirty="0"/>
          </a:p>
        </p:txBody>
      </p:sp>
      <p:sp>
        <p:nvSpPr>
          <p:cNvPr id="4" name="Slide Number Placeholder 3"/>
          <p:cNvSpPr>
            <a:spLocks noGrp="1"/>
          </p:cNvSpPr>
          <p:nvPr>
            <p:ph type="sldNum" sz="quarter" idx="5"/>
          </p:nvPr>
        </p:nvSpPr>
        <p:spPr/>
        <p:txBody>
          <a:bodyPr/>
          <a:lstStyle/>
          <a:p>
            <a:pPr algn="l" defTabSz="928665" rtl="0">
              <a:defRPr/>
            </a:pPr>
            <a:fld id="{A793AC6B-ED5B-434F-8A5C-D11FA430BD29}" type="slidenum">
              <a:rPr>
                <a:solidFill>
                  <a:srgbClr val="000000"/>
                </a:solidFill>
              </a:rPr>
              <a:pPr defTabSz="928665">
                <a:defRPr/>
              </a:pPr>
              <a:t>11</a:t>
            </a:fld>
            <a:endParaRPr lang="ga">
              <a:solidFill>
                <a:srgbClr val="000000"/>
              </a:solidFill>
            </a:endParaRPr>
          </a:p>
        </p:txBody>
      </p:sp>
    </p:spTree>
    <p:extLst>
      <p:ext uri="{BB962C8B-B14F-4D97-AF65-F5344CB8AC3E}">
        <p14:creationId xmlns:p14="http://schemas.microsoft.com/office/powerpoint/2010/main" val="98049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defTabSz="928665" rtl="0">
              <a:defRPr/>
            </a:pPr>
            <a:fld id="{661C1CFB-9B04-4437-8AA6-3F4E06D501D9}" type="slidenum">
              <a:rPr>
                <a:solidFill>
                  <a:srgbClr val="000000"/>
                </a:solidFill>
              </a:rPr>
              <a:pPr defTabSz="928665">
                <a:defRPr/>
              </a:pPr>
              <a:t>12</a:t>
            </a:fld>
            <a:endParaRPr lang="ga">
              <a:solidFill>
                <a:srgbClr val="000000"/>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ga" dirty="0"/>
          </a:p>
        </p:txBody>
      </p:sp>
    </p:spTree>
    <p:extLst>
      <p:ext uri="{BB962C8B-B14F-4D97-AF65-F5344CB8AC3E}">
        <p14:creationId xmlns:p14="http://schemas.microsoft.com/office/powerpoint/2010/main" val="245796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ga" sz="1800" b="0" i="0" u="none" baseline="0">
                <a:latin typeface="Calibri" panose="020F0502020204030204" pitchFamily="34" charset="0"/>
                <a:ea typeface="Calibri" panose="020F0502020204030204" pitchFamily="34" charset="0"/>
                <a:cs typeface="Calibri" panose="020F0502020204030204" pitchFamily="34" charset="0"/>
              </a:rPr>
              <a:t> </a:t>
            </a:r>
            <a:endParaRPr lang="ga" sz="1800" dirty="0">
              <a:latin typeface="Calibri" panose="020F0502020204030204" pitchFamily="34" charset="0"/>
              <a:ea typeface="Calibri" panose="020F0502020204030204" pitchFamily="34" charset="0"/>
            </a:endParaRPr>
          </a:p>
          <a:p>
            <a:endParaRPr lang="ga" dirty="0"/>
          </a:p>
        </p:txBody>
      </p:sp>
      <p:sp>
        <p:nvSpPr>
          <p:cNvPr id="4" name="Slide Number Placeholder 3"/>
          <p:cNvSpPr>
            <a:spLocks noGrp="1"/>
          </p:cNvSpPr>
          <p:nvPr>
            <p:ph type="sldNum" sz="quarter" idx="10"/>
          </p:nvPr>
        </p:nvSpPr>
        <p:spPr/>
        <p:txBody>
          <a:bodyPr/>
          <a:lstStyle/>
          <a:p>
            <a:pPr algn="l" defTabSz="928665" rtl="0">
              <a:defRPr/>
            </a:pPr>
            <a:fld id="{A793AC6B-ED5B-434F-8A5C-D11FA430BD29}" type="slidenum">
              <a:rPr>
                <a:solidFill>
                  <a:srgbClr val="000000"/>
                </a:solidFill>
              </a:rPr>
              <a:pPr defTabSz="928665">
                <a:defRPr/>
              </a:pPr>
              <a:t>2</a:t>
            </a:fld>
            <a:endParaRPr lang="ga">
              <a:solidFill>
                <a:srgbClr val="000000"/>
              </a:solidFill>
            </a:endParaRPr>
          </a:p>
        </p:txBody>
      </p:sp>
    </p:spTree>
    <p:extLst>
      <p:ext uri="{BB962C8B-B14F-4D97-AF65-F5344CB8AC3E}">
        <p14:creationId xmlns:p14="http://schemas.microsoft.com/office/powerpoint/2010/main" val="233468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338638" cy="3254375"/>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ga" b="0" i="0" u="none" baseline="0">
                <a:solidFill>
                  <a:srgbClr val="000000"/>
                </a:solidFill>
              </a:rPr>
              <a:t>Cuireann Scoileanna Ildánacha turas treoraithe ar fáil chuig scoileanna agus ionaid Ógtheagmhála.  Téann tú ar do luas féin trí thrí phríomhchéim: Maireann an céim ‘tuiscint‘ go dtí thart ar Bhealtaine nó Meitheamh 2022, agus tugann sé am do do dhaltaí agus do phobal scoile iniúchadh agus anailís a dhéanamh ar a gciall a bhaineann tú féin agus an scoil ó na healaíona agus ón gcruthaitheacht; cuireann an t-ábhar, na suirbhéanna, na haschuir chruthaitheacha agus an fhoghlaim roinnte ó do chéim ‘bonn tuisceana' ar fáil don dara céim. Is próiseas scoile uile é chun do Phlean Scoile Ildánaí a fhorbairt, lena n-áireofar fís agus aidhmeanna a bhaineann go sonrach le do scoil féin, chomh maith le gníomhartha agus tionscadail tosaíochta. Beidh tú ag forbairt agus ag aontú Plean Scoile Ildánaí do scoile agus ag tosú ar na gníomhartha agus na tionscadail tosaigh a chur i gcrích ó Mheitheamh 2022 go dtí Meitheamh 2023. </a:t>
            </a:r>
            <a:endParaRPr lang="ga" b="0" i="0" noProof="0" dirty="0">
              <a:effectLst/>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ga" b="0" i="0" noProof="0" dirty="0">
              <a:effectLst/>
            </a:endParaRPr>
          </a:p>
          <a:p>
            <a:endParaRPr lang="ga" dirty="0"/>
          </a:p>
        </p:txBody>
      </p:sp>
      <p:sp>
        <p:nvSpPr>
          <p:cNvPr id="4" name="Slide Number Placeholder 3"/>
          <p:cNvSpPr>
            <a:spLocks noGrp="1"/>
          </p:cNvSpPr>
          <p:nvPr>
            <p:ph type="sldNum" sz="quarter" idx="10"/>
          </p:nvPr>
        </p:nvSpPr>
        <p:spPr/>
        <p:txBody>
          <a:bodyPr/>
          <a:lstStyle/>
          <a:p>
            <a:pPr algn="l" rtl="0">
              <a:defRPr/>
            </a:pPr>
            <a:fld id="{60854A71-E677-3742-880B-80E25BD248E1}" type="slidenum">
              <a:rPr>
                <a:solidFill>
                  <a:prstClr val="black"/>
                </a:solidFill>
              </a:rPr>
              <a:pPr algn="l" rtl="0">
                <a:defRPr/>
              </a:pPr>
              <a:t>3</a:t>
            </a:fld>
            <a:endParaRPr lang="ga">
              <a:solidFill>
                <a:prstClr val="black"/>
              </a:solidFill>
            </a:endParaRPr>
          </a:p>
        </p:txBody>
      </p:sp>
    </p:spTree>
    <p:extLst>
      <p:ext uri="{BB962C8B-B14F-4D97-AF65-F5344CB8AC3E}">
        <p14:creationId xmlns:p14="http://schemas.microsoft.com/office/powerpoint/2010/main" val="369110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8269" y="4624511"/>
            <a:ext cx="5827810" cy="4748684"/>
          </a:xfrm>
        </p:spPr>
        <p:txBody>
          <a:bodyPr/>
          <a:lstStyle/>
          <a:p>
            <a:pPr algn="l" rtl="0"/>
            <a:br>
              <a:rPr lang="ga">
                <a:solidFill>
                  <a:srgbClr val="080808"/>
                </a:solidFill>
                <a:latin typeface="Arial" charset="0"/>
                <a:ea typeface="ＭＳ Ｐゴシック" pitchFamily="-112" charset="-128"/>
              </a:rPr>
            </a:br>
            <a:r>
              <a:rPr lang="ga" sz="1200" b="0" i="0" u="none" kern="1200" baseline="0">
                <a:solidFill>
                  <a:schemeClr val="tx1"/>
                </a:solidFill>
                <a:effectLst/>
                <a:latin typeface="Arial" charset="0"/>
                <a:ea typeface="ＭＳ Ｐゴシック" pitchFamily="-112" charset="-128"/>
                <a:cs typeface="+mn-cs"/>
              </a:rPr>
              <a:t>Tógfaidh an Comhlach Cruthaitheach am le dáimh a chothú le bhur scoil a thacóidh le caidrimh éifeachtacha oibre idir an Comhlach Cruthaitheach féin, an fhoireann agus na scoláirí.</a:t>
            </a:r>
          </a:p>
          <a:p>
            <a:pPr algn="l" rtl="0"/>
            <a:r>
              <a:rPr lang="ga" sz="1200" b="0" i="0" u="none" kern="1200" baseline="0">
                <a:solidFill>
                  <a:schemeClr val="tx1"/>
                </a:solidFill>
                <a:effectLst/>
                <a:latin typeface="Arial" charset="0"/>
                <a:ea typeface="ＭＳ Ｐゴシック" pitchFamily="-112" charset="-128"/>
                <a:cs typeface="+mn-cs"/>
              </a:rPr>
              <a:t>Tabharfaidh na Comhlaigh Chruthaitheacha faoin bpróiseas seo chun caidrimh a chothú ar bhealaí éagsúla (cruthaitheacha!). </a:t>
            </a:r>
          </a:p>
          <a:p>
            <a:pPr algn="l" rtl="0"/>
            <a:r>
              <a:rPr lang="ga" sz="1200" b="0" i="0" u="none" kern="1200" baseline="0">
                <a:solidFill>
                  <a:schemeClr val="tx1"/>
                </a:solidFill>
                <a:effectLst/>
                <a:latin typeface="Arial" charset="0"/>
                <a:ea typeface="ＭＳ Ｐゴシック" pitchFamily="-112" charset="-128"/>
                <a:cs typeface="+mn-cs"/>
              </a:rPr>
              <a:t>D'fhéadfaidís iad féin, a ról agus sonraí an chláir Scoileanna Ildánacha a chur i láthair don scoil i gcoitinne freisin. </a:t>
            </a:r>
            <a:endParaRPr lang="ga" sz="1200" kern="1200" dirty="0">
              <a:solidFill>
                <a:schemeClr val="tx1"/>
              </a:solidFill>
              <a:effectLst/>
              <a:latin typeface="Arial" charset="0"/>
              <a:ea typeface="ＭＳ Ｐゴシック" pitchFamily="-112" charset="-128"/>
              <a:cs typeface="+mn-cs"/>
            </a:endParaRPr>
          </a:p>
          <a:p>
            <a:pPr algn="l" rtl="0"/>
            <a:r>
              <a:rPr lang="ga" sz="1200" b="0" i="0" u="none" kern="1200" baseline="0">
                <a:solidFill>
                  <a:schemeClr val="tx1"/>
                </a:solidFill>
                <a:effectLst/>
                <a:latin typeface="Arial" charset="0"/>
                <a:ea typeface="ＭＳ Ｐゴシック" pitchFamily="-112" charset="-128"/>
                <a:cs typeface="+mn-cs"/>
              </a:rPr>
              <a:t>Tacóidh siad le bhur scoil anailís a dhéanamh ar bhur rannpháirtíocht sna healaíona agus sa chruthaitheacht faoi láthair agus ar na hacmhainní atá ar fáil in bhur scoil agus sa phobal níos leithne. </a:t>
            </a:r>
          </a:p>
          <a:p>
            <a:pPr algn="l" rtl="0"/>
            <a:r>
              <a:rPr lang="ga" sz="1200" b="0" i="0" u="none" kern="1200" baseline="0">
                <a:solidFill>
                  <a:schemeClr val="tx1"/>
                </a:solidFill>
                <a:effectLst/>
                <a:latin typeface="Arial" charset="0"/>
                <a:ea typeface="ＭＳ Ｐゴシック" pitchFamily="-112" charset="-128"/>
                <a:cs typeface="+mn-cs"/>
              </a:rPr>
              <a:t>Fiosróidh siad tuiscint bhur scoile ar an gcruthaitheacht agus cuideoidh siad libh eispéiris agus suimeanna ealaíonta agus cruthaitheachta na scoile a aimsiú. </a:t>
            </a:r>
            <a:endParaRPr lang="ga" sz="1200" kern="1200" dirty="0">
              <a:solidFill>
                <a:schemeClr val="tx1"/>
              </a:solidFill>
              <a:effectLst/>
              <a:latin typeface="Arial" charset="0"/>
              <a:ea typeface="ＭＳ Ｐゴシック" pitchFamily="-112" charset="-128"/>
              <a:cs typeface="+mn-cs"/>
            </a:endParaRPr>
          </a:p>
          <a:p>
            <a:pPr algn="l" rtl="0"/>
            <a:r>
              <a:rPr lang="ga" sz="1200" b="0" i="0" u="none" kern="1200" baseline="0">
                <a:solidFill>
                  <a:schemeClr val="tx1"/>
                </a:solidFill>
                <a:effectLst/>
                <a:latin typeface="Arial" charset="0"/>
                <a:ea typeface="ＭＳ Ｐゴシック" pitchFamily="-112" charset="-128"/>
                <a:cs typeface="+mn-cs"/>
              </a:rPr>
              <a:t>Oibreoidh an Comhlach Cruthaitheach le bhur gComhordaitheoir Scoile le comhráite cruthaitheacha a eagrú le pobal na scoile uile. Tá bunú chomhairle comhairleach na scoláirí, suirbhéanna le haghaidh múinteoirí/tuismitheoirí nó ceardlanna ar ghuth an scoláire ina samplaí de na comhráite a d’fhéadfaí a chur ar bun. </a:t>
            </a:r>
          </a:p>
          <a:p>
            <a:pPr algn="l" rtl="0"/>
            <a:r>
              <a:rPr lang="ga" sz="1200" b="0" i="0" u="none" kern="1200" baseline="0">
                <a:solidFill>
                  <a:schemeClr val="tx1"/>
                </a:solidFill>
                <a:effectLst/>
                <a:latin typeface="Arial" charset="0"/>
                <a:ea typeface="ＭＳ Ｐゴシック" pitchFamily="-112" charset="-128"/>
                <a:cs typeface="+mn-cs"/>
              </a:rPr>
              <a:t>Déantar láidreachtaí na scoile mar aon le réimsí chun forbartha a shainaithint tríd an bpróiseas seo. </a:t>
            </a:r>
          </a:p>
          <a:p>
            <a:pPr algn="l" rtl="0"/>
            <a:r>
              <a:rPr lang="ga" sz="1200" b="0" i="0" u="none" kern="1200" baseline="0">
                <a:solidFill>
                  <a:schemeClr val="tx1"/>
                </a:solidFill>
                <a:effectLst/>
                <a:latin typeface="Arial" charset="0"/>
                <a:ea typeface="ＭＳ Ｐゴシック" pitchFamily="-112" charset="-128"/>
                <a:cs typeface="+mn-cs"/>
              </a:rPr>
              <a:t>B’fhéidir go ndéanfadh bhur scoil machnamh ar cheardlanna, gníomhaíochtaí nó taighde píolótach a dhéanamh nuair atá sibh ag oibriú ar an anailís seo.</a:t>
            </a:r>
            <a:endParaRPr lang="ga" sz="1200" kern="1200" dirty="0">
              <a:solidFill>
                <a:schemeClr val="tx1"/>
              </a:solidFill>
              <a:effectLst/>
              <a:latin typeface="Arial" charset="0"/>
              <a:ea typeface="ＭＳ Ｐゴシック" pitchFamily="-112" charset="-128"/>
              <a:cs typeface="+mn-cs"/>
            </a:endParaRPr>
          </a:p>
          <a:p>
            <a:endParaRPr lang="ga" dirty="0"/>
          </a:p>
        </p:txBody>
      </p:sp>
      <p:sp>
        <p:nvSpPr>
          <p:cNvPr id="4" name="Slide Number Placeholder 3"/>
          <p:cNvSpPr>
            <a:spLocks noGrp="1"/>
          </p:cNvSpPr>
          <p:nvPr>
            <p:ph type="sldNum" sz="quarter" idx="10"/>
          </p:nvPr>
        </p:nvSpPr>
        <p:spPr/>
        <p:txBody>
          <a:bodyPr/>
          <a:lstStyle/>
          <a:p>
            <a:pPr algn="l" defTabSz="928665" rtl="0">
              <a:defRPr/>
            </a:pPr>
            <a:fld id="{A793AC6B-ED5B-434F-8A5C-D11FA430BD29}" type="slidenum">
              <a:rPr>
                <a:solidFill>
                  <a:srgbClr val="000000"/>
                </a:solidFill>
              </a:rPr>
              <a:pPr defTabSz="928665">
                <a:defRPr/>
              </a:pPr>
              <a:t>4</a:t>
            </a:fld>
            <a:endParaRPr lang="ga">
              <a:solidFill>
                <a:srgbClr val="000000"/>
              </a:solidFill>
            </a:endParaRPr>
          </a:p>
        </p:txBody>
      </p:sp>
    </p:spTree>
    <p:extLst>
      <p:ext uri="{BB962C8B-B14F-4D97-AF65-F5344CB8AC3E}">
        <p14:creationId xmlns:p14="http://schemas.microsoft.com/office/powerpoint/2010/main" val="23202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36" y="4499537"/>
            <a:ext cx="5827810" cy="4748684"/>
          </a:xfrm>
        </p:spPr>
        <p:txBody>
          <a:bodyPr/>
          <a:lstStyle/>
          <a:p>
            <a:pPr algn="l" rtl="0"/>
            <a:r>
              <a:rPr lang="ga" sz="1200" b="1" i="0" u="none" kern="1200" baseline="0">
                <a:solidFill>
                  <a:schemeClr val="tx1"/>
                </a:solidFill>
                <a:effectLst/>
                <a:latin typeface="Arial" charset="0"/>
                <a:ea typeface="ＭＳ Ｐゴシック" pitchFamily="-112" charset="-128"/>
                <a:cs typeface="+mn-cs"/>
              </a:rPr>
              <a:t>Bealtaine/Meitheamh 2022- Meitheamh 2023</a:t>
            </a:r>
            <a:endParaRPr lang="ga" sz="1200" kern="1200" dirty="0">
              <a:solidFill>
                <a:schemeClr val="tx1"/>
              </a:solidFill>
              <a:effectLst/>
              <a:latin typeface="Arial" charset="0"/>
              <a:ea typeface="ＭＳ Ｐゴシック" pitchFamily="-112" charset="-128"/>
              <a:cs typeface="+mn-cs"/>
            </a:endParaRPr>
          </a:p>
          <a:p>
            <a:pPr algn="l" rtl="0"/>
            <a:r>
              <a:rPr lang="ga" sz="1200" b="0" i="0" u="none" kern="1200" baseline="0">
                <a:solidFill>
                  <a:schemeClr val="tx1"/>
                </a:solidFill>
                <a:effectLst/>
                <a:latin typeface="Arial" charset="0"/>
                <a:ea typeface="ＭＳ Ｐゴシック" pitchFamily="-112" charset="-128"/>
                <a:cs typeface="+mn-cs"/>
              </a:rPr>
              <a:t>Ag an bpointe seo, tosóidh bhur gComhlach Cruthaitheach ar thaighde faoi na bealaí ar féidir bhur dtosaíochtaí forbartha agus riachtanais aonair a fhorbairt. </a:t>
            </a:r>
          </a:p>
          <a:p>
            <a:pPr algn="l" rtl="0"/>
            <a:r>
              <a:rPr lang="ga" sz="1200" b="0" i="0" u="none" kern="1200" baseline="0">
                <a:solidFill>
                  <a:schemeClr val="tx1"/>
                </a:solidFill>
                <a:effectLst/>
                <a:latin typeface="Arial" charset="0"/>
                <a:ea typeface="ＭＳ Ｐゴシック" pitchFamily="-112" charset="-128"/>
                <a:cs typeface="+mn-cs"/>
              </a:rPr>
              <a:t>Oibreoidh do Chomhlach Cruthaitheach le do Chomhordaitheoir Scoile chun freastal ar na riachtanais seo trí naisc a chruthú idir an scoil agus an pobal ealaíon agus cruthaitheach níos leithne agus cabhróidh sé leis an scoil chun idirchaidreamh a dhéanamh le cleachtóirí cruthaitheacha, institiúidí cultúrtha agus eagraíochtaí. Déanfaidh do scoil pleanáil ar conas na healaíona agus an chruthaitheacht a dhaingniú i saol na scoile gach lá, ag cur leis an gcruthaitheacht sa churaclam.</a:t>
            </a:r>
            <a:endParaRPr lang="ga" sz="1200" kern="1200" dirty="0">
              <a:solidFill>
                <a:schemeClr val="tx1"/>
              </a:solidFill>
              <a:effectLst/>
              <a:latin typeface="Arial" charset="0"/>
              <a:ea typeface="ＭＳ Ｐゴシック" pitchFamily="-112" charset="-128"/>
              <a:cs typeface="+mn-cs"/>
            </a:endParaRPr>
          </a:p>
          <a:p>
            <a:pPr algn="l" rtl="0"/>
            <a:r>
              <a:rPr lang="ga" sz="1200" b="0" i="0" u="none" kern="1200" baseline="0">
                <a:solidFill>
                  <a:schemeClr val="tx1"/>
                </a:solidFill>
                <a:effectLst/>
                <a:latin typeface="Arial" charset="0"/>
                <a:ea typeface="ＭＳ Ｐゴシック" pitchFamily="-112" charset="-128"/>
                <a:cs typeface="+mn-cs"/>
              </a:rPr>
              <a:t>Ar deireadh, oibreoidh an Comhlach Cruthaitheach le do Chomhordaitheoir Scoile chun an bealach a gceiliúrfar agus a measfar do chuid oibre mar Chomhordaitheoir Scoile a phleanáil.</a:t>
            </a:r>
            <a:endParaRPr lang="ga" sz="1200" kern="1200" dirty="0">
              <a:solidFill>
                <a:schemeClr val="tx1"/>
              </a:solidFill>
              <a:effectLst/>
              <a:latin typeface="Arial" charset="0"/>
              <a:ea typeface="ＭＳ Ｐゴシック" pitchFamily="-112" charset="-128"/>
              <a:cs typeface="+mn-cs"/>
            </a:endParaRPr>
          </a:p>
          <a:p>
            <a:pPr algn="l" rtl="0"/>
            <a:r>
              <a:rPr lang="ga" sz="1800" b="0" i="0" u="none" baseline="0">
                <a:latin typeface="Calibri" panose="020F0502020204030204" pitchFamily="34" charset="0"/>
                <a:ea typeface="Calibri" panose="020F0502020204030204" pitchFamily="34" charset="0"/>
                <a:cs typeface="Calibri" panose="020F0502020204030204" pitchFamily="34" charset="0"/>
              </a:rPr>
              <a:t> </a:t>
            </a:r>
            <a:endParaRPr lang="ga" sz="1800" dirty="0">
              <a:latin typeface="Calibri" panose="020F0502020204030204" pitchFamily="34" charset="0"/>
              <a:ea typeface="Calibri" panose="020F0502020204030204" pitchFamily="34" charset="0"/>
            </a:endParaRPr>
          </a:p>
          <a:p>
            <a:endParaRPr lang="ga" dirty="0">
              <a:solidFill>
                <a:srgbClr val="080808"/>
              </a:solidFill>
              <a:latin typeface="Arial" charset="0"/>
              <a:ea typeface="ＭＳ Ｐゴシック" pitchFamily="-112" charset="-128"/>
            </a:endParaRPr>
          </a:p>
          <a:p>
            <a:endParaRPr lang="ga" dirty="0"/>
          </a:p>
        </p:txBody>
      </p:sp>
      <p:sp>
        <p:nvSpPr>
          <p:cNvPr id="4" name="Slide Number Placeholder 3"/>
          <p:cNvSpPr>
            <a:spLocks noGrp="1"/>
          </p:cNvSpPr>
          <p:nvPr>
            <p:ph type="sldNum" sz="quarter" idx="10"/>
          </p:nvPr>
        </p:nvSpPr>
        <p:spPr/>
        <p:txBody>
          <a:bodyPr/>
          <a:lstStyle/>
          <a:p>
            <a:pPr algn="l" defTabSz="928665" rtl="0">
              <a:defRPr/>
            </a:pPr>
            <a:fld id="{A793AC6B-ED5B-434F-8A5C-D11FA430BD29}" type="slidenum">
              <a:rPr>
                <a:solidFill>
                  <a:srgbClr val="000000"/>
                </a:solidFill>
              </a:rPr>
              <a:pPr defTabSz="928665">
                <a:defRPr/>
              </a:pPr>
              <a:t>5</a:t>
            </a:fld>
            <a:endParaRPr lang="ga">
              <a:solidFill>
                <a:srgbClr val="000000"/>
              </a:solidFill>
            </a:endParaRPr>
          </a:p>
        </p:txBody>
      </p:sp>
    </p:spTree>
    <p:extLst>
      <p:ext uri="{BB962C8B-B14F-4D97-AF65-F5344CB8AC3E}">
        <p14:creationId xmlns:p14="http://schemas.microsoft.com/office/powerpoint/2010/main" val="164771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ga" sz="1200" b="0" i="0" u="none" kern="1200" baseline="0">
                <a:solidFill>
                  <a:schemeClr val="tx1"/>
                </a:solidFill>
                <a:effectLst/>
                <a:latin typeface="Arial" charset="0"/>
                <a:ea typeface="ＭＳ Ｐゴシック" pitchFamily="-112" charset="-128"/>
                <a:cs typeface="+mn-cs"/>
              </a:rPr>
              <a:t>Tá dhá phríomhcháipéis mar chuid den Chreat Pleanála i gcomhair na Scoileanna Ildánacha – Faigh Tuiscint ar an gCreat Pleanála i gcomhair na Scoileanna Ildánacha agus an Plean Scoile Ildánaí.</a:t>
            </a:r>
            <a:endParaRPr lang="ga" sz="1200" kern="1200" dirty="0">
              <a:solidFill>
                <a:schemeClr val="tx1"/>
              </a:solidFill>
              <a:effectLst/>
              <a:latin typeface="Arial" charset="0"/>
              <a:ea typeface="ＭＳ Ｐゴシック" pitchFamily="-112" charset="-128"/>
              <a:cs typeface="+mn-cs"/>
            </a:endParaRPr>
          </a:p>
          <a:p>
            <a:pPr lvl="0" algn="l" rtl="0" fontAlgn="base"/>
            <a:r>
              <a:rPr lang="ga" sz="1200" b="0" i="0" u="none" strike="noStrike" kern="1200" baseline="0">
                <a:solidFill>
                  <a:schemeClr val="tx1"/>
                </a:solidFill>
                <a:effectLst/>
                <a:latin typeface="Arial" charset="0"/>
                <a:ea typeface="ＭＳ Ｐゴシック" pitchFamily="-112" charset="-128"/>
                <a:cs typeface="+mn-cs"/>
              </a:rPr>
              <a:t>Tá an cháipéis ‘Faigh Tuiscint ar an gCreat Pleanála i gcomhair na Scoileanna Ildánacha’ ann chun cuidiú libh anailís a dhéanamh ar an áit a bhfuil bhur scoil faoi láthair ó thaobh na n-ealaíon agus na cruthaitheachta de. Cuirfidh an cháipéis sin ar bhur gcumas na comhráite cruthaitheacha a thaifeadadh agus cuimsítear inti sraith ceisteanna a gcaithfidh an scoil agus bhur gComhlach Cruthaitheach machnamh a dhéanamh orthu agus a fhiosrú in bhur bpobal scoile. </a:t>
            </a:r>
            <a:endParaRPr lang="ga" sz="1200" u="none" strike="noStrike" kern="1200" dirty="0">
              <a:solidFill>
                <a:schemeClr val="tx1"/>
              </a:solidFill>
              <a:effectLst/>
              <a:latin typeface="Arial" charset="0"/>
              <a:ea typeface="ＭＳ Ｐゴシック" pitchFamily="-112" charset="-128"/>
              <a:cs typeface="+mn-cs"/>
            </a:endParaRPr>
          </a:p>
          <a:p>
            <a:pPr lvl="0" algn="l" rtl="0" fontAlgn="base"/>
            <a:r>
              <a:rPr lang="ga" sz="1200" b="0" i="0" u="none" strike="noStrike" kern="1200" baseline="0">
                <a:solidFill>
                  <a:schemeClr val="tx1"/>
                </a:solidFill>
                <a:effectLst/>
                <a:latin typeface="Arial" charset="0"/>
                <a:ea typeface="ＭＳ Ｐゴシック" pitchFamily="-112" charset="-128"/>
                <a:cs typeface="+mn-cs"/>
              </a:rPr>
              <a:t>Cuirfidh an Plean Scoile Ildánaí ar chumas bhur scoile plean inbhuanaithe a chruthú do na healaíona agus don chruthaitheacht sa scoil a mhairfidh i ndiaidh thionscnamh na Scoileanna Ildánacha. Tá bhur bhfís agus bhur n-aidhmeanna do na healaíona agus don chruthaitheacht in bhur scoil mar chuid den Phlean Scoile Ildánaí agus déantar gníomhaíochtaí a chuirfidh an scoil i bhfeidhm a leagan amach ann freisin.</a:t>
            </a:r>
            <a:endParaRPr lang="ga" sz="1200" u="none" strike="noStrike" kern="1200" dirty="0">
              <a:solidFill>
                <a:schemeClr val="tx1"/>
              </a:solidFill>
              <a:effectLst/>
              <a:latin typeface="Arial" charset="0"/>
              <a:ea typeface="ＭＳ Ｐゴシック" pitchFamily="-112" charset="-128"/>
              <a:cs typeface="+mn-cs"/>
            </a:endParaRPr>
          </a:p>
          <a:p>
            <a:endParaRPr lang="ga" dirty="0"/>
          </a:p>
        </p:txBody>
      </p:sp>
      <p:sp>
        <p:nvSpPr>
          <p:cNvPr id="4" name="Slide Number Placeholder 3"/>
          <p:cNvSpPr>
            <a:spLocks noGrp="1"/>
          </p:cNvSpPr>
          <p:nvPr>
            <p:ph type="sldNum" sz="quarter" idx="10"/>
          </p:nvPr>
        </p:nvSpPr>
        <p:spPr/>
        <p:txBody>
          <a:bodyPr/>
          <a:lstStyle/>
          <a:p>
            <a:pPr algn="l" rtl="0"/>
            <a:fld id="{A793AC6B-ED5B-434F-8A5C-D11FA430BD29}" type="slidenum">
              <a:rPr/>
              <a:pPr/>
              <a:t>6</a:t>
            </a:fld>
            <a:endParaRPr lang="ga"/>
          </a:p>
        </p:txBody>
      </p:sp>
    </p:spTree>
    <p:extLst>
      <p:ext uri="{BB962C8B-B14F-4D97-AF65-F5344CB8AC3E}">
        <p14:creationId xmlns:p14="http://schemas.microsoft.com/office/powerpoint/2010/main" val="80166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ga" sz="1200" b="1" i="0" u="none" kern="1200" baseline="0">
                <a:solidFill>
                  <a:schemeClr val="tx1"/>
                </a:solidFill>
                <a:effectLst/>
                <a:latin typeface="Arial" charset="0"/>
                <a:ea typeface="ＭＳ Ｐゴシック" pitchFamily="-112" charset="-128"/>
                <a:cs typeface="+mn-cs"/>
              </a:rPr>
              <a:t>Anailís Scoile ar an staid ag a bhfuil sibh agus an áit ar mhaith libh gabháil....</a:t>
            </a:r>
          </a:p>
          <a:p>
            <a:endParaRPr lang="ga" sz="1200" b="1" kern="1200" dirty="0">
              <a:solidFill>
                <a:schemeClr val="tx1"/>
              </a:solidFill>
              <a:effectLst/>
              <a:latin typeface="Arial" charset="0"/>
              <a:ea typeface="ＭＳ Ｐゴシック" pitchFamily="-112" charset="-128"/>
              <a:cs typeface="+mn-cs"/>
            </a:endParaRPr>
          </a:p>
          <a:p>
            <a:pPr algn="l" rtl="0"/>
            <a:r>
              <a:rPr lang="ga" sz="1200" b="1" i="0" u="none" kern="1200" baseline="0">
                <a:solidFill>
                  <a:schemeClr val="tx1"/>
                </a:solidFill>
                <a:effectLst/>
                <a:latin typeface="Arial" charset="0"/>
                <a:ea typeface="ＭＳ Ｐゴシック" pitchFamily="-112" charset="-128"/>
                <a:cs typeface="+mn-cs"/>
              </a:rPr>
              <a:t>Anailís chomhroinnte </a:t>
            </a:r>
            <a:endParaRPr lang="ga" sz="1200" kern="1200" dirty="0">
              <a:solidFill>
                <a:schemeClr val="tx1"/>
              </a:solidFill>
              <a:effectLst/>
              <a:latin typeface="Arial" charset="0"/>
              <a:ea typeface="ＭＳ Ｐゴシック" pitchFamily="-112" charset="-128"/>
              <a:cs typeface="+mn-cs"/>
            </a:endParaRPr>
          </a:p>
          <a:p>
            <a:pPr algn="l" rtl="0"/>
            <a:r>
              <a:rPr lang="ga" sz="1200" b="0" i="0" u="none" kern="1200" baseline="0">
                <a:solidFill>
                  <a:schemeClr val="tx1"/>
                </a:solidFill>
                <a:effectLst/>
                <a:latin typeface="Arial" charset="0"/>
                <a:ea typeface="ＭＳ Ｐゴシック" pitchFamily="-112" charset="-128"/>
                <a:cs typeface="+mn-cs"/>
              </a:rPr>
              <a:t>Ach an anailís seo a chur i gcrích le cabhair ón gComhlach Cruthaitheach, bunóidh bhur scoil fócas soiléir dá cuid oibre mar Scoil Ildánach. Tacóidh na Comhlaigh Chruthaitheacha leis an anailís seo, ag tarraingt ar an taithí phraiticiúil atá acu ar an gcruthaitheacht agus ag freagairt do thosaíochtaí agus riachtanais forbartha aonair gach scoile. Féadfaidh siad ceardlanna cruthaitheacha praiticiúla a sheachadadh nó comhráite bríocha a thionscnamh d’fhonn rannpháirtithe a mhealladh chun na healaíona agus an chruthaitheacht i do scoil a fhiosrú. </a:t>
            </a:r>
            <a:endParaRPr lang="ga" dirty="0"/>
          </a:p>
        </p:txBody>
      </p:sp>
      <p:sp>
        <p:nvSpPr>
          <p:cNvPr id="4" name="Slide Number Placeholder 3"/>
          <p:cNvSpPr>
            <a:spLocks noGrp="1"/>
          </p:cNvSpPr>
          <p:nvPr>
            <p:ph type="sldNum" sz="quarter" idx="10"/>
          </p:nvPr>
        </p:nvSpPr>
        <p:spPr/>
        <p:txBody>
          <a:bodyPr/>
          <a:lstStyle/>
          <a:p>
            <a:pPr algn="l" rtl="0"/>
            <a:fld id="{A793AC6B-ED5B-434F-8A5C-D11FA430BD29}" type="slidenum">
              <a:rPr/>
              <a:pPr/>
              <a:t>7</a:t>
            </a:fld>
            <a:endParaRPr lang="ga"/>
          </a:p>
        </p:txBody>
      </p:sp>
    </p:spTree>
    <p:extLst>
      <p:ext uri="{BB962C8B-B14F-4D97-AF65-F5344CB8AC3E}">
        <p14:creationId xmlns:p14="http://schemas.microsoft.com/office/powerpoint/2010/main" val="397856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36" y="4499537"/>
            <a:ext cx="5827810" cy="4748684"/>
          </a:xfrm>
        </p:spPr>
        <p:txBody>
          <a:bodyPr/>
          <a:lstStyle/>
          <a:p>
            <a:pPr algn="l" rtl="0"/>
            <a:r>
              <a:rPr lang="ga" sz="1200" b="0" i="0" u="none" strike="noStrike" kern="1200" baseline="0">
                <a:solidFill>
                  <a:schemeClr val="tx1"/>
                </a:solidFill>
                <a:effectLst/>
                <a:latin typeface="Arial" charset="0"/>
                <a:ea typeface="ＭＳ Ｐゴシック" pitchFamily="-112" charset="-128"/>
                <a:cs typeface="+mn-cs"/>
              </a:rPr>
              <a:t>Tá an cháipéis Tuiscine ann chun cabhrú le hanailís a dhéanamh ar an staid ag a bhfuil do scoil anois ó thaobh na n-ealaíon agus na cruthaitheachta de. Cuirfidh an chaipéis seo ar do chumas comhrá cruthaitheach a thaifeadeadh agus tá sé comhdhéanta de cheisteanna duitse agus do do Chomhlach Cruthaitheach chun machnamh agus iniúchadh a dhéanamh le do phobal scoile.</a:t>
            </a:r>
            <a:endParaRPr lang="ga" sz="1200" u="none" strike="noStrike" kern="1200" dirty="0">
              <a:solidFill>
                <a:schemeClr val="tx1"/>
              </a:solidFill>
              <a:effectLst/>
              <a:latin typeface="Arial" charset="0"/>
              <a:ea typeface="ＭＳ Ｐゴシック" pitchFamily="-112" charset="-128"/>
              <a:cs typeface="+mn-cs"/>
            </a:endParaRPr>
          </a:p>
          <a:p>
            <a:pPr algn="l" rtl="0"/>
            <a:r>
              <a:rPr lang="ga" sz="1800" b="0" i="0" u="none" baseline="0">
                <a:latin typeface="Calibri" panose="020F0502020204030204" pitchFamily="34" charset="0"/>
                <a:ea typeface="Calibri" panose="020F0502020204030204" pitchFamily="34" charset="0"/>
                <a:cs typeface="Calibri" panose="020F0502020204030204" pitchFamily="34" charset="0"/>
              </a:rPr>
              <a:t> </a:t>
            </a:r>
          </a:p>
          <a:p>
            <a:pPr algn="l" rtl="0"/>
            <a:r>
              <a:rPr lang="ga" sz="1800" b="0" i="0" u="none" baseline="0">
                <a:latin typeface="Calibri" panose="020F0502020204030204" pitchFamily="34" charset="0"/>
                <a:ea typeface="Calibri" panose="020F0502020204030204" pitchFamily="34" charset="0"/>
                <a:cs typeface="Calibri" panose="020F0502020204030204" pitchFamily="34" charset="0"/>
              </a:rPr>
              <a:t>Fanfaidh torthaí na céime Tuiscine le do scoil agus ní dhéanfar iad a uaslódáil chuig an gComhairle Ealaíon. Cuirfidh an anailís chomhroinnte seo ar do chumas do chuid láidreachtaí scoile agus réimsí atá le forbairt a aithint.</a:t>
            </a:r>
            <a:endParaRPr lang="ga"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lgn="l" defTabSz="928665" rtl="0">
              <a:defRPr/>
            </a:pPr>
            <a:fld id="{A793AC6B-ED5B-434F-8A5C-D11FA430BD29}" type="slidenum">
              <a:rPr>
                <a:solidFill>
                  <a:srgbClr val="000000"/>
                </a:solidFill>
              </a:rPr>
              <a:pPr defTabSz="928665">
                <a:defRPr/>
              </a:pPr>
              <a:t>9</a:t>
            </a:fld>
            <a:endParaRPr lang="ga">
              <a:solidFill>
                <a:srgbClr val="000000"/>
              </a:solidFill>
            </a:endParaRPr>
          </a:p>
        </p:txBody>
      </p:sp>
    </p:spTree>
    <p:extLst>
      <p:ext uri="{BB962C8B-B14F-4D97-AF65-F5344CB8AC3E}">
        <p14:creationId xmlns:p14="http://schemas.microsoft.com/office/powerpoint/2010/main" val="164771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9300"/>
            <a:ext cx="5000625" cy="3749675"/>
          </a:xfrm>
        </p:spPr>
      </p:sp>
      <p:sp>
        <p:nvSpPr>
          <p:cNvPr id="3" name="Notes Placeholder 2"/>
          <p:cNvSpPr>
            <a:spLocks noGrp="1"/>
          </p:cNvSpPr>
          <p:nvPr>
            <p:ph type="body" idx="1"/>
          </p:nvPr>
        </p:nvSpPr>
        <p:spPr/>
        <p:txBody>
          <a:bodyPr/>
          <a:lstStyle/>
          <a:p>
            <a:pPr algn="l" rtl="0"/>
            <a:r>
              <a:rPr lang="ga" b="1" i="0" u="none" baseline="0">
                <a:solidFill>
                  <a:srgbClr val="000000"/>
                </a:solidFill>
                <a:latin typeface="Apercu Pro"/>
                <a:ea typeface="MS PGothic" pitchFamily="34" charset="-128"/>
              </a:rPr>
              <a:t>Téann an chéim tuiscine isteach go díreach i bPlean na Scoile Ildánaí </a:t>
            </a:r>
          </a:p>
          <a:p>
            <a:endParaRPr lang="ga" b="1" dirty="0">
              <a:solidFill>
                <a:srgbClr val="000000"/>
              </a:solidFill>
              <a:latin typeface="Apercu Pro"/>
              <a:ea typeface="MS PGothic" pitchFamily="34" charset="-128"/>
            </a:endParaRPr>
          </a:p>
          <a:p>
            <a:pPr algn="l" rtl="0">
              <a:defRPr/>
            </a:pPr>
            <a:r>
              <a:rPr lang="ga" b="0" i="0" u="none" baseline="0"/>
              <a:t>Cabhróidh an cháipéis seo le do scoil tús a chur le fís agus aidhmeanna a fhorbairt agus tús a chur le gníomhaíochtaí a chur i bhfeidhm go praiticiúil a thacaíonn leo.</a:t>
            </a:r>
            <a:endParaRPr lang="ga" b="1" dirty="0">
              <a:solidFill>
                <a:srgbClr val="000000"/>
              </a:solidFill>
              <a:latin typeface="Apercu Pro"/>
              <a:ea typeface="MS PGothic" pitchFamily="34" charset="-128"/>
            </a:endParaRPr>
          </a:p>
          <a:p>
            <a:pPr algn="l" defTabSz="928665" rtl="0">
              <a:defRPr/>
            </a:pPr>
            <a:endParaRPr lang="ga" b="1" dirty="0"/>
          </a:p>
          <a:p>
            <a:pPr algn="l" defTabSz="928665" rtl="0">
              <a:defRPr/>
            </a:pPr>
            <a:r>
              <a:rPr lang="ga" b="0" i="0" u="none" baseline="0"/>
              <a:t>Cuirtear an leagan deiridh den Phlean faoi bhráid na Comhairle Ealaíon ag deireadh na bliana acadúla 22/23.</a:t>
            </a:r>
            <a:endParaRPr lang="ga" dirty="0"/>
          </a:p>
          <a:p>
            <a:pPr algn="l" defTabSz="928665" rtl="0">
              <a:defRPr/>
            </a:pPr>
            <a:endParaRPr lang="ga" dirty="0"/>
          </a:p>
          <a:p>
            <a:pPr algn="l" defTabSz="928665" rtl="0">
              <a:defRPr/>
            </a:pPr>
            <a:r>
              <a:rPr lang="ga" b="0" i="0" u="none" baseline="0"/>
              <a:t>Is cáipéis bheo í an Plean a d'fhéadfá do scoil a fhorbairt a thuilleadh nó cur leis níos mó nuair a beidh do chuid ama le Scoileanna Ildána thart.</a:t>
            </a:r>
          </a:p>
          <a:p>
            <a:pPr algn="l" defTabSz="928665" rtl="0">
              <a:defRPr/>
            </a:pPr>
            <a:endParaRPr lang="ga" dirty="0"/>
          </a:p>
          <a:p>
            <a:pPr algn="l" defTabSz="928665" rtl="0">
              <a:defRPr/>
            </a:pPr>
            <a:endParaRPr lang="ga" dirty="0"/>
          </a:p>
          <a:p>
            <a:pPr algn="l" defTabSz="928665" rtl="0">
              <a:defRPr/>
            </a:pPr>
            <a:endParaRPr lang="ga" dirty="0"/>
          </a:p>
          <a:p>
            <a:endParaRPr lang="ga" b="1" dirty="0">
              <a:solidFill>
                <a:srgbClr val="000000"/>
              </a:solidFill>
              <a:latin typeface="Apercu Pro"/>
              <a:ea typeface="MS PGothic" pitchFamily="34" charset="-128"/>
            </a:endParaRPr>
          </a:p>
          <a:p>
            <a:endParaRPr lang="ga" b="1" dirty="0">
              <a:solidFill>
                <a:srgbClr val="000000"/>
              </a:solidFill>
              <a:latin typeface="Apercu Pro"/>
              <a:ea typeface="MS PGothic" pitchFamily="34" charset="-128"/>
            </a:endParaRPr>
          </a:p>
          <a:p>
            <a:endParaRPr lang="ga" dirty="0"/>
          </a:p>
        </p:txBody>
      </p:sp>
      <p:sp>
        <p:nvSpPr>
          <p:cNvPr id="4" name="Slide Number Placeholder 3"/>
          <p:cNvSpPr>
            <a:spLocks noGrp="1"/>
          </p:cNvSpPr>
          <p:nvPr>
            <p:ph type="sldNum" sz="quarter" idx="10"/>
          </p:nvPr>
        </p:nvSpPr>
        <p:spPr/>
        <p:txBody>
          <a:bodyPr/>
          <a:lstStyle/>
          <a:p>
            <a:pPr algn="l" defTabSz="928665" rtl="0">
              <a:defRPr/>
            </a:pPr>
            <a:fld id="{06AB8882-F547-4CB5-BA2C-394C35B7FE2B}" type="slidenum">
              <a:rPr>
                <a:solidFill>
                  <a:srgbClr val="000000"/>
                </a:solidFill>
              </a:rPr>
              <a:pPr defTabSz="928665">
                <a:defRPr/>
              </a:pPr>
              <a:t>10</a:t>
            </a:fld>
            <a:endParaRPr lang="ga">
              <a:solidFill>
                <a:srgbClr val="000000"/>
              </a:solidFill>
            </a:endParaRPr>
          </a:p>
        </p:txBody>
      </p:sp>
    </p:spTree>
    <p:extLst>
      <p:ext uri="{BB962C8B-B14F-4D97-AF65-F5344CB8AC3E}">
        <p14:creationId xmlns:p14="http://schemas.microsoft.com/office/powerpoint/2010/main" val="345244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22899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40768"/>
            <a:ext cx="9144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9144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Tree>
    <p:extLst>
      <p:ext uri="{BB962C8B-B14F-4D97-AF65-F5344CB8AC3E}">
        <p14:creationId xmlns:p14="http://schemas.microsoft.com/office/powerpoint/2010/main" val="190195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127453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4" name="Picture 3"/>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511643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ener slide bla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67454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pener slide bla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1021147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er slide r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20353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pener slide r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276521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er slide gree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712115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pener slide gree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909081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ener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solidFill>
                  <a:srgbClr val="000000"/>
                </a:solidFill>
                <a:latin typeface="Apercu Pro Black"/>
              </a:defRPr>
            </a:lvl1pPr>
            <a:lvl3pPr marL="0">
              <a:lnSpc>
                <a:spcPct val="100000"/>
              </a:lnSpc>
              <a:spcBef>
                <a:spcPts val="350"/>
              </a:spcBef>
              <a:spcAft>
                <a:spcPts val="350"/>
              </a:spcAft>
              <a:defRPr sz="20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051505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pener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solidFill>
                  <a:srgbClr val="000000"/>
                </a:solidFill>
                <a:latin typeface="Apercu Pro Black"/>
              </a:defRPr>
            </a:lvl1pPr>
            <a:lvl3pPr marL="0">
              <a:lnSpc>
                <a:spcPct val="100000"/>
              </a:lnSpc>
              <a:spcBef>
                <a:spcPts val="350"/>
              </a:spcBef>
              <a:spcAft>
                <a:spcPts val="350"/>
              </a:spcAft>
              <a:defRPr sz="2000" b="0" i="0" baseline="0">
                <a:solidFill>
                  <a:srgbClr val="000000"/>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81426"/>
            <a:ext cx="4067944" cy="755286"/>
          </a:xfrm>
          <a:prstGeom prst="rect">
            <a:avLst/>
          </a:prstGeom>
        </p:spPr>
      </p:pic>
    </p:spTree>
    <p:extLst>
      <p:ext uri="{BB962C8B-B14F-4D97-AF65-F5344CB8AC3E}">
        <p14:creationId xmlns:p14="http://schemas.microsoft.com/office/powerpoint/2010/main" val="3429345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424936" cy="5040560"/>
          </a:xfrm>
        </p:spPr>
        <p:txBody>
          <a:bodyPr/>
          <a:lstStyle>
            <a:lvl1pPr>
              <a:defRPr sz="2400">
                <a:solidFill>
                  <a:srgbClr val="000000"/>
                </a:solidFill>
                <a:latin typeface="Apercu Pro"/>
              </a:defRPr>
            </a:lvl1pPr>
            <a:lvl2pPr marL="75837" indent="0">
              <a:buClr>
                <a:srgbClr val="62AF36"/>
              </a:buClr>
              <a:buSzPct val="100000"/>
              <a:buFontTx/>
              <a:buNone/>
              <a:defRPr sz="2200">
                <a:solidFill>
                  <a:srgbClr val="747474"/>
                </a:solidFill>
                <a:latin typeface="Apercu Pro"/>
              </a:defRPr>
            </a:lvl2pPr>
            <a:lvl3pPr marL="720000">
              <a:defRPr sz="2000">
                <a:solidFill>
                  <a:srgbClr val="1B1B5C"/>
                </a:solidFill>
                <a:latin typeface="+mn-lt"/>
              </a:defRPr>
            </a:lvl3pPr>
            <a:lvl4pPr marL="1080000">
              <a:defRPr>
                <a:solidFill>
                  <a:srgbClr val="1B1B5C"/>
                </a:solidFill>
                <a:latin typeface="+mn-lt"/>
              </a:defRPr>
            </a:lvl4pPr>
            <a:lvl5pPr marL="1440000">
              <a:buClr>
                <a:srgbClr val="62AF36"/>
              </a:buClr>
              <a:defRPr>
                <a:solidFill>
                  <a:srgbClr val="62AF36"/>
                </a:solidFill>
                <a:latin typeface="+mn-lt"/>
              </a:defRPr>
            </a:lvl5pPr>
          </a:lstStyle>
          <a:p>
            <a:pPr lvl="0"/>
            <a:r>
              <a:rPr lang="en-US"/>
              <a:t>Edit Master text styles</a:t>
            </a:r>
          </a:p>
          <a:p>
            <a:pPr lvl="1"/>
            <a:r>
              <a:rPr lang="en-US"/>
              <a:t>Second level</a:t>
            </a:r>
          </a:p>
        </p:txBody>
      </p:sp>
      <p:sp>
        <p:nvSpPr>
          <p:cNvPr id="6" name="Title Placeholder 30"/>
          <p:cNvSpPr>
            <a:spLocks noGrp="1"/>
          </p:cNvSpPr>
          <p:nvPr>
            <p:ph type="title"/>
          </p:nvPr>
        </p:nvSpPr>
        <p:spPr bwMode="auto">
          <a:xfrm>
            <a:off x="467544"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25200" numCol="1" anchor="b" anchorCtr="0" compatLnSpc="1">
            <a:prstTxWarp prst="textNoShape">
              <a:avLst/>
            </a:prstTxWarp>
            <a:normAutofit/>
          </a:bodyPr>
          <a:lstStyle>
            <a:lvl1pPr>
              <a:defRPr sz="2400" baseline="0">
                <a:latin typeface="Apercu Pro Medium"/>
              </a:defRPr>
            </a:lvl1pPr>
          </a:lstStyle>
          <a:p>
            <a:pPr lvl="0"/>
            <a:r>
              <a:rPr lang="en-US"/>
              <a:t>Click to edit Master title style</a:t>
            </a:r>
            <a:endParaRPr lang="en-US" dirty="0"/>
          </a:p>
        </p:txBody>
      </p:sp>
    </p:spTree>
    <p:extLst>
      <p:ext uri="{BB962C8B-B14F-4D97-AF65-F5344CB8AC3E}">
        <p14:creationId xmlns:p14="http://schemas.microsoft.com/office/powerpoint/2010/main" val="4083879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ingl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467544" y="1556792"/>
            <a:ext cx="8424936" cy="5040560"/>
          </a:xfrm>
        </p:spPr>
        <p:txBody>
          <a:bodyPr/>
          <a:lstStyle>
            <a:lvl1pPr>
              <a:defRPr sz="2400">
                <a:solidFill>
                  <a:srgbClr val="000000"/>
                </a:solidFill>
                <a:latin typeface="Apercu Pro"/>
              </a:defRPr>
            </a:lvl1pPr>
            <a:lvl2pPr marL="360000">
              <a:buClr>
                <a:srgbClr val="919191"/>
              </a:buClr>
              <a:buSzPct val="100000"/>
              <a:buFont typeface="Arial"/>
              <a:buChar char="•"/>
              <a:defRPr sz="2200">
                <a:solidFill>
                  <a:srgbClr val="000000"/>
                </a:solidFill>
                <a:latin typeface="Apercu Pro"/>
              </a:defRPr>
            </a:lvl2pPr>
            <a:lvl3pPr marL="720000">
              <a:defRPr sz="2000">
                <a:solidFill>
                  <a:srgbClr val="000000"/>
                </a:solidFill>
                <a:latin typeface="Apercu Pro"/>
              </a:defRPr>
            </a:lvl3pPr>
            <a:lvl4pPr marL="1080000">
              <a:defRPr>
                <a:solidFill>
                  <a:srgbClr val="000000"/>
                </a:solidFill>
                <a:latin typeface="Apercu Pro"/>
              </a:defRPr>
            </a:lvl4pPr>
            <a:lvl5pPr marL="1440000">
              <a:buClr>
                <a:schemeClr val="tx1"/>
              </a:buClr>
              <a:defRPr>
                <a:solidFill>
                  <a:srgbClr val="919191"/>
                </a:solidFill>
                <a:latin typeface="Apercu Pro"/>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2616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sz="half" idx="1"/>
          </p:nvPr>
        </p:nvSpPr>
        <p:spPr>
          <a:xfrm>
            <a:off x="467544" y="1628800"/>
            <a:ext cx="8424936" cy="4968552"/>
          </a:xfrm>
        </p:spPr>
        <p:txBody>
          <a:bodyPr numCol="2" spcCol="72000"/>
          <a:lstStyle>
            <a:lvl1pPr marL="0" indent="0">
              <a:spcBef>
                <a:spcPts val="0"/>
              </a:spcBef>
              <a:buFontTx/>
              <a:buNone/>
              <a:defRPr sz="1600">
                <a:solidFill>
                  <a:srgbClr val="000000"/>
                </a:solidFill>
                <a:latin typeface="Apercu Pro"/>
              </a:defRPr>
            </a:lvl1pPr>
            <a:lvl2pPr marL="360000">
              <a:spcBef>
                <a:spcPts val="0"/>
              </a:spcBef>
              <a:defRPr sz="1600">
                <a:solidFill>
                  <a:srgbClr val="000000"/>
                </a:solidFill>
                <a:latin typeface="Apercu Pro"/>
              </a:defRPr>
            </a:lvl2pPr>
            <a:lvl3pPr marL="720000">
              <a:spcBef>
                <a:spcPts val="0"/>
              </a:spcBef>
              <a:defRPr sz="1600">
                <a:solidFill>
                  <a:srgbClr val="000000"/>
                </a:solidFill>
                <a:latin typeface="Apercu Pro"/>
              </a:defRPr>
            </a:lvl3pPr>
            <a:lvl4pPr marL="1080000">
              <a:spcBef>
                <a:spcPts val="0"/>
              </a:spcBef>
              <a:defRPr sz="1600">
                <a:solidFill>
                  <a:srgbClr val="000000"/>
                </a:solidFill>
                <a:latin typeface="Apercu Pro"/>
              </a:defRPr>
            </a:lvl4pPr>
            <a:lvl5pPr marL="1440000">
              <a:spcBef>
                <a:spcPts val="0"/>
              </a:spcBef>
              <a:defRPr sz="1600">
                <a:solidFill>
                  <a:srgbClr val="000000"/>
                </a:solidFill>
                <a:latin typeface="Apercu Pro"/>
              </a:defRPr>
            </a:lvl5pPr>
            <a:lvl6pPr>
              <a:defRPr sz="800"/>
            </a:lvl6pPr>
            <a:lvl7pPr>
              <a:defRPr sz="800"/>
            </a:lvl7pPr>
            <a:lvl8pPr>
              <a:defRPr sz="800"/>
            </a:lvl8pPr>
            <a:lvl9pPr>
              <a:defRPr sz="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12290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slide with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58868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06887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37187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2219559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1550225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5">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342497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6">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2507563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7">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1715546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lide 8">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036523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lide 9">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2096929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67544" y="1828800"/>
            <a:ext cx="8424936" cy="4768552"/>
          </a:xfrm>
        </p:spPr>
        <p:txBody>
          <a:bodyPr numCol="2" spcCol="72000"/>
          <a:lstStyle>
            <a:lvl1pPr marL="0" indent="0">
              <a:spcBef>
                <a:spcPts val="0"/>
              </a:spcBef>
              <a:buFontTx/>
              <a:buNone/>
              <a:defRPr sz="1600">
                <a:solidFill>
                  <a:srgbClr val="000000"/>
                </a:solidFill>
                <a:latin typeface="Apercu Pro"/>
              </a:defRPr>
            </a:lvl1pPr>
            <a:lvl2pPr marL="360000">
              <a:spcBef>
                <a:spcPts val="0"/>
              </a:spcBef>
              <a:defRPr sz="1600">
                <a:solidFill>
                  <a:srgbClr val="000000"/>
                </a:solidFill>
                <a:latin typeface="Apercu Pro"/>
              </a:defRPr>
            </a:lvl2pPr>
            <a:lvl3pPr marL="720000">
              <a:spcBef>
                <a:spcPts val="0"/>
              </a:spcBef>
              <a:defRPr sz="1600">
                <a:solidFill>
                  <a:srgbClr val="000000"/>
                </a:solidFill>
                <a:latin typeface="Apercu Pro"/>
              </a:defRPr>
            </a:lvl3pPr>
            <a:lvl4pPr marL="1080000">
              <a:spcBef>
                <a:spcPts val="0"/>
              </a:spcBef>
              <a:defRPr sz="1600">
                <a:solidFill>
                  <a:srgbClr val="000000"/>
                </a:solidFill>
                <a:latin typeface="Apercu Pro"/>
              </a:defRPr>
            </a:lvl4pPr>
            <a:lvl5pPr marL="1440000">
              <a:spcBef>
                <a:spcPts val="0"/>
              </a:spcBef>
              <a:defRPr sz="1600">
                <a:solidFill>
                  <a:srgbClr val="000000"/>
                </a:solidFill>
                <a:latin typeface="Apercu Pro"/>
              </a:defRPr>
            </a:lvl5pPr>
            <a:lvl6pPr>
              <a:defRPr sz="800"/>
            </a:lvl6pPr>
            <a:lvl7pPr>
              <a:defRPr sz="800"/>
            </a:lvl7pPr>
            <a:lvl8pPr>
              <a:defRPr sz="800"/>
            </a:lvl8pPr>
            <a:lvl9pPr>
              <a:defRPr sz="800"/>
            </a:lvl9pPr>
          </a:lstStyle>
          <a:p>
            <a:pPr lvl="0"/>
            <a:r>
              <a:rPr lang="en-US"/>
              <a:t>Edit Master text styles</a:t>
            </a:r>
          </a:p>
          <a:p>
            <a:pPr lvl="1"/>
            <a:r>
              <a:rPr lang="en-US"/>
              <a:t>Second level</a:t>
            </a:r>
          </a:p>
          <a:p>
            <a:pPr lvl="2"/>
            <a:r>
              <a:rPr lang="en-US"/>
              <a:t>Third level</a:t>
            </a:r>
          </a:p>
        </p:txBody>
      </p:sp>
      <p:sp>
        <p:nvSpPr>
          <p:cNvPr id="3"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Tree>
    <p:extLst>
      <p:ext uri="{BB962C8B-B14F-4D97-AF65-F5344CB8AC3E}">
        <p14:creationId xmlns:p14="http://schemas.microsoft.com/office/powerpoint/2010/main" val="1386584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40768"/>
            <a:ext cx="9144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9144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Tree>
    <p:extLst>
      <p:ext uri="{BB962C8B-B14F-4D97-AF65-F5344CB8AC3E}">
        <p14:creationId xmlns:p14="http://schemas.microsoft.com/office/powerpoint/2010/main" val="461499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icture and text sidebar 50/50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572000" y="1368152"/>
            <a:ext cx="4572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457200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1556792"/>
            <a:ext cx="403244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defRPr sz="2000"/>
            </a:lvl1pPr>
            <a:lvl3pPr>
              <a:defRPr sz="1800"/>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27550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Picture and text sidebar 75/25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5940152"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6156176" y="1556792"/>
            <a:ext cx="2736304"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192099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Picture and text sidebar 75/25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0" y="1368152"/>
            <a:ext cx="5940152"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220740"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1556792"/>
            <a:ext cx="259228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577333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Picture and text sidebar 75/25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0" y="1368152"/>
            <a:ext cx="5940152"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220740"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1556792"/>
            <a:ext cx="259228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2"/>
          <a:stretch>
            <a:fillRect/>
          </a:stretch>
        </p:blipFill>
        <p:spPr>
          <a:xfrm>
            <a:off x="4228232" y="1368152"/>
            <a:ext cx="4941168" cy="4941168"/>
          </a:xfrm>
          <a:prstGeom prst="rect">
            <a:avLst/>
          </a:prstGeom>
        </p:spPr>
      </p:pic>
    </p:spTree>
    <p:extLst>
      <p:ext uri="{BB962C8B-B14F-4D97-AF65-F5344CB8AC3E}">
        <p14:creationId xmlns:p14="http://schemas.microsoft.com/office/powerpoint/2010/main" val="2378076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Framed picture and text sidebar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67544" y="1916832"/>
            <a:ext cx="5472608" cy="4176464"/>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467544" y="6165304"/>
            <a:ext cx="547260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solidFill>
                  <a:srgbClr val="8C8C8C"/>
                </a:solidFill>
                <a:latin typeface="Apercu Pro"/>
              </a:rPr>
              <a:t>Click to edit Master title style</a:t>
            </a:r>
            <a:endParaRPr lang="en-US" dirty="0">
              <a:solidFill>
                <a:srgbClr val="8C8C8C"/>
              </a:solidFill>
              <a:latin typeface="Apercu Pro"/>
            </a:endParaRPr>
          </a:p>
        </p:txBody>
      </p:sp>
      <p:sp>
        <p:nvSpPr>
          <p:cNvPr id="7" name="Rectangle 3"/>
          <p:cNvSpPr>
            <a:spLocks noGrp="1" noChangeArrowheads="1"/>
          </p:cNvSpPr>
          <p:nvPr>
            <p:ph idx="10" hasCustomPrompt="1"/>
          </p:nvPr>
        </p:nvSpPr>
        <p:spPr bwMode="auto">
          <a:xfrm>
            <a:off x="6156176" y="1916832"/>
            <a:ext cx="273630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151699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Framed picture and text sidebar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419872" y="1916832"/>
            <a:ext cx="5472608" cy="4176464"/>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419872" y="6165304"/>
            <a:ext cx="547260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solidFill>
                  <a:srgbClr val="8C8C8C"/>
                </a:solidFill>
                <a:latin typeface="Apercu Pro"/>
              </a:rPr>
              <a:t>Click to edit Master title style</a:t>
            </a:r>
            <a:endParaRPr lang="en-US" dirty="0">
              <a:solidFill>
                <a:srgbClr val="8C8C8C"/>
              </a:solidFill>
              <a:latin typeface="Apercu Pro"/>
            </a:endParaRPr>
          </a:p>
        </p:txBody>
      </p:sp>
      <p:sp>
        <p:nvSpPr>
          <p:cNvPr id="7" name="Rectangle 3"/>
          <p:cNvSpPr>
            <a:spLocks noGrp="1" noChangeArrowheads="1"/>
          </p:cNvSpPr>
          <p:nvPr>
            <p:ph idx="10" hasCustomPrompt="1"/>
          </p:nvPr>
        </p:nvSpPr>
        <p:spPr bwMode="auto">
          <a:xfrm>
            <a:off x="473100" y="1916832"/>
            <a:ext cx="273630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023256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icture and text sidebar 50/50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4572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6" name="Rectangle 3"/>
          <p:cNvSpPr>
            <a:spLocks noGrp="1" noChangeArrowheads="1"/>
          </p:cNvSpPr>
          <p:nvPr>
            <p:ph idx="10" hasCustomPrompt="1"/>
          </p:nvPr>
        </p:nvSpPr>
        <p:spPr bwMode="auto">
          <a:xfrm>
            <a:off x="5004048" y="1556792"/>
            <a:ext cx="387116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2000" b="0" i="0">
                <a:solidFill>
                  <a:srgbClr val="000000"/>
                </a:solidFill>
                <a:latin typeface="Apercu Pro"/>
              </a:defRPr>
            </a:lvl1pPr>
            <a:lvl3pPr marL="360000" indent="-302400">
              <a:lnSpc>
                <a:spcPct val="100000"/>
              </a:lnSpc>
              <a:spcBef>
                <a:spcPts val="432"/>
              </a:spcBef>
              <a:buClr>
                <a:srgbClr val="8C8C8C"/>
              </a:buClr>
              <a:buFont typeface="Arial"/>
              <a:buChar char="•"/>
              <a:defRPr sz="1800" b="0" i="0" baseline="0">
                <a:solidFill>
                  <a:srgbClr val="53606D"/>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89525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icture and text sidebar 50/50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4572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6" name="Rectangle 3"/>
          <p:cNvSpPr>
            <a:spLocks noGrp="1" noChangeArrowheads="1"/>
          </p:cNvSpPr>
          <p:nvPr>
            <p:ph idx="10" hasCustomPrompt="1"/>
          </p:nvPr>
        </p:nvSpPr>
        <p:spPr bwMode="auto">
          <a:xfrm>
            <a:off x="5004048" y="1556792"/>
            <a:ext cx="387116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2000" b="0" i="0">
                <a:solidFill>
                  <a:srgbClr val="000000"/>
                </a:solidFill>
                <a:latin typeface="Apercu Pro"/>
              </a:defRPr>
            </a:lvl1pPr>
            <a:lvl3pPr marL="360000" indent="-302400">
              <a:lnSpc>
                <a:spcPct val="100000"/>
              </a:lnSpc>
              <a:spcBef>
                <a:spcPts val="432"/>
              </a:spcBef>
              <a:buClr>
                <a:srgbClr val="8C8C8C"/>
              </a:buClr>
              <a:buFont typeface="Arial"/>
              <a:buChar char="•"/>
              <a:defRPr sz="1800" b="0" i="0" baseline="0">
                <a:solidFill>
                  <a:srgbClr val="53606D"/>
                </a:solidFill>
                <a:latin typeface="Apercu Pro"/>
              </a:defRPr>
            </a:lvl3pPr>
          </a:lstStyle>
          <a:p>
            <a:pPr lvl="0"/>
            <a:r>
              <a:rPr lang="en-US" dirty="0"/>
              <a:t>Click to edit Master text styles</a:t>
            </a:r>
          </a:p>
          <a:p>
            <a:pPr lvl="2"/>
            <a:r>
              <a:rPr lang="en-US" dirty="0"/>
              <a:t>Second level</a:t>
            </a:r>
          </a:p>
        </p:txBody>
      </p:sp>
      <p:pic>
        <p:nvPicPr>
          <p:cNvPr id="7" name="Picture 6"/>
          <p:cNvPicPr>
            <a:picLocks noChangeAspect="1"/>
          </p:cNvPicPr>
          <p:nvPr userDrawn="1"/>
        </p:nvPicPr>
        <p:blipFill>
          <a:blip r:embed="rId2"/>
          <a:stretch>
            <a:fillRect/>
          </a:stretch>
        </p:blipFill>
        <p:spPr>
          <a:xfrm>
            <a:off x="0" y="1368152"/>
            <a:ext cx="4581128" cy="4581128"/>
          </a:xfrm>
          <a:prstGeom prst="rect">
            <a:avLst/>
          </a:prstGeom>
        </p:spPr>
      </p:pic>
    </p:spTree>
    <p:extLst>
      <p:ext uri="{BB962C8B-B14F-4D97-AF65-F5344CB8AC3E}">
        <p14:creationId xmlns:p14="http://schemas.microsoft.com/office/powerpoint/2010/main" val="150624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4572000" y="476672"/>
            <a:ext cx="4572000"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457200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764704"/>
            <a:ext cx="4032448"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2000"/>
            </a:lvl1pPr>
            <a:lvl3pPr marL="360000">
              <a:lnSpc>
                <a:spcPct val="100000"/>
              </a:lnSpc>
              <a:spcAft>
                <a:spcPts val="350"/>
              </a:spcAft>
              <a:defRPr sz="18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53538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76672"/>
            <a:ext cx="4572000"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5004048" y="764704"/>
            <a:ext cx="3960440"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2000"/>
            </a:lvl1pPr>
            <a:lvl3pPr marL="360000">
              <a:lnSpc>
                <a:spcPct val="100000"/>
              </a:lnSpc>
              <a:spcAft>
                <a:spcPts val="350"/>
              </a:spcAft>
              <a:defRPr sz="18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085598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50/50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76672"/>
            <a:ext cx="4572000"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5004048" y="764704"/>
            <a:ext cx="3960440"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2000"/>
            </a:lvl1pPr>
            <a:lvl3pPr marL="360000">
              <a:lnSpc>
                <a:spcPct val="100000"/>
              </a:lnSpc>
              <a:spcAft>
                <a:spcPts val="350"/>
              </a:spcAft>
              <a:defRPr sz="18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2" name="Picture 1"/>
          <p:cNvPicPr>
            <a:picLocks noChangeAspect="1"/>
          </p:cNvPicPr>
          <p:nvPr userDrawn="1"/>
        </p:nvPicPr>
        <p:blipFill>
          <a:blip r:embed="rId3"/>
          <a:stretch>
            <a:fillRect/>
          </a:stretch>
        </p:blipFill>
        <p:spPr>
          <a:xfrm>
            <a:off x="0" y="476672"/>
            <a:ext cx="2736304" cy="2736304"/>
          </a:xfrm>
          <a:prstGeom prst="rect">
            <a:avLst/>
          </a:prstGeom>
        </p:spPr>
      </p:pic>
    </p:spTree>
    <p:extLst>
      <p:ext uri="{BB962C8B-B14F-4D97-AF65-F5344CB8AC3E}">
        <p14:creationId xmlns:p14="http://schemas.microsoft.com/office/powerpoint/2010/main" val="228174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512" y="476672"/>
            <a:ext cx="5508104"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5940152"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1800"/>
            </a:lvl1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270903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512" y="476672"/>
            <a:ext cx="5508104"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5940152"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1800"/>
            </a:lvl1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2" name="Picture 1"/>
          <p:cNvPicPr>
            <a:picLocks noChangeAspect="1"/>
          </p:cNvPicPr>
          <p:nvPr userDrawn="1"/>
        </p:nvPicPr>
        <p:blipFill>
          <a:blip r:embed="rId3"/>
          <a:stretch>
            <a:fillRect/>
          </a:stretch>
        </p:blipFill>
        <p:spPr>
          <a:xfrm>
            <a:off x="-21208" y="1268760"/>
            <a:ext cx="5492800" cy="5181152"/>
          </a:xfrm>
          <a:prstGeom prst="rect">
            <a:avLst/>
          </a:prstGeom>
        </p:spPr>
      </p:pic>
    </p:spTree>
    <p:extLst>
      <p:ext uri="{BB962C8B-B14F-4D97-AF65-F5344CB8AC3E}">
        <p14:creationId xmlns:p14="http://schemas.microsoft.com/office/powerpoint/2010/main" val="2145838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72408" y="476672"/>
            <a:ext cx="5508104"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672656"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1800"/>
            </a:lvl1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136401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72408" y="476672"/>
            <a:ext cx="5508104"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672656"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1800"/>
            </a:lvl1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3672408" y="476672"/>
            <a:ext cx="5458892" cy="5458892"/>
          </a:xfrm>
          <a:prstGeom prst="rect">
            <a:avLst/>
          </a:prstGeom>
        </p:spPr>
      </p:pic>
    </p:spTree>
    <p:extLst>
      <p:ext uri="{BB962C8B-B14F-4D97-AF65-F5344CB8AC3E}">
        <p14:creationId xmlns:p14="http://schemas.microsoft.com/office/powerpoint/2010/main" val="26302079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single column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764704"/>
            <a:ext cx="8424936" cy="5832648"/>
          </a:xfrm>
        </p:spPr>
        <p:txBody>
          <a:bodyPr/>
          <a:lstStyle>
            <a:lvl1pPr>
              <a:defRPr sz="2400">
                <a:solidFill>
                  <a:srgbClr val="FFFFFF"/>
                </a:solidFill>
                <a:latin typeface="Apercu Pro"/>
              </a:defRPr>
            </a:lvl1pPr>
            <a:lvl2pPr marL="360000">
              <a:buClr>
                <a:srgbClr val="919191"/>
              </a:buClr>
              <a:buSzPct val="100000"/>
              <a:buFont typeface="Arial"/>
              <a:buChar char="•"/>
              <a:defRPr sz="2200">
                <a:solidFill>
                  <a:srgbClr val="FFFFFF"/>
                </a:solidFill>
                <a:latin typeface="Apercu Pro"/>
              </a:defRPr>
            </a:lvl2pPr>
            <a:lvl3pPr marL="720000">
              <a:defRPr sz="2000">
                <a:solidFill>
                  <a:srgbClr val="8C8C8C"/>
                </a:solidFill>
                <a:latin typeface="Apercu Pro"/>
              </a:defRPr>
            </a:lvl3pPr>
            <a:lvl4pPr marL="1080000" indent="0">
              <a:defRPr>
                <a:solidFill>
                  <a:srgbClr val="000000"/>
                </a:solidFill>
                <a:latin typeface="Apercu Pro"/>
              </a:defRPr>
            </a:lvl4pPr>
            <a:lvl5pPr marL="1440000" indent="0">
              <a:buClr>
                <a:schemeClr val="tx1"/>
              </a:buClr>
              <a:defRPr>
                <a:solidFill>
                  <a:srgbClr val="919191"/>
                </a:solidFill>
                <a:latin typeface="Apercu Pro"/>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3194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partners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939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137791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4" name="Picture 3"/>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15249690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ener slide bla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113247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pener slide bla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154946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ener slide r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42404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Opener slide r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3828064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ener slide gree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155406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Opener slide gree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37724103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ener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solidFill>
                  <a:srgbClr val="000000"/>
                </a:solidFill>
                <a:latin typeface="Apercu Pro Black"/>
              </a:defRPr>
            </a:lvl1pPr>
            <a:lvl3pPr marL="0">
              <a:lnSpc>
                <a:spcPct val="100000"/>
              </a:lnSpc>
              <a:spcBef>
                <a:spcPts val="263"/>
              </a:spcBef>
              <a:spcAft>
                <a:spcPts val="263"/>
              </a:spcAft>
              <a:defRPr sz="15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630688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Opener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solidFill>
                  <a:srgbClr val="000000"/>
                </a:solidFill>
                <a:latin typeface="Apercu Pro Black"/>
              </a:defRPr>
            </a:lvl1pPr>
            <a:lvl3pPr marL="0">
              <a:lnSpc>
                <a:spcPct val="100000"/>
              </a:lnSpc>
              <a:spcBef>
                <a:spcPts val="263"/>
              </a:spcBef>
              <a:spcAft>
                <a:spcPts val="263"/>
              </a:spcAft>
              <a:defRPr sz="1500" b="0" i="0" baseline="0">
                <a:solidFill>
                  <a:srgbClr val="000000"/>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81426"/>
            <a:ext cx="4067944" cy="755286"/>
          </a:xfrm>
          <a:prstGeom prst="rect">
            <a:avLst/>
          </a:prstGeom>
        </p:spPr>
      </p:pic>
    </p:spTree>
    <p:extLst>
      <p:ext uri="{BB962C8B-B14F-4D97-AF65-F5344CB8AC3E}">
        <p14:creationId xmlns:p14="http://schemas.microsoft.com/office/powerpoint/2010/main" val="37097937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424936" cy="5040560"/>
          </a:xfrm>
        </p:spPr>
        <p:txBody>
          <a:bodyPr/>
          <a:lstStyle>
            <a:lvl1pPr>
              <a:defRPr sz="1800">
                <a:solidFill>
                  <a:srgbClr val="000000"/>
                </a:solidFill>
                <a:latin typeface="Apercu Pro"/>
              </a:defRPr>
            </a:lvl1pPr>
            <a:lvl2pPr marL="56878" indent="0">
              <a:buClr>
                <a:srgbClr val="62AF36"/>
              </a:buClr>
              <a:buSzPct val="100000"/>
              <a:buFontTx/>
              <a:buNone/>
              <a:defRPr sz="1650">
                <a:solidFill>
                  <a:srgbClr val="747474"/>
                </a:solidFill>
                <a:latin typeface="Apercu Pro"/>
              </a:defRPr>
            </a:lvl2pPr>
            <a:lvl3pPr marL="540000">
              <a:defRPr sz="1500">
                <a:solidFill>
                  <a:srgbClr val="1B1B5C"/>
                </a:solidFill>
                <a:latin typeface="+mn-lt"/>
              </a:defRPr>
            </a:lvl3pPr>
            <a:lvl4pPr marL="810000">
              <a:defRPr>
                <a:solidFill>
                  <a:srgbClr val="1B1B5C"/>
                </a:solidFill>
                <a:latin typeface="+mn-lt"/>
              </a:defRPr>
            </a:lvl4pPr>
            <a:lvl5pPr marL="1080000">
              <a:buClr>
                <a:srgbClr val="62AF36"/>
              </a:buClr>
              <a:defRPr>
                <a:solidFill>
                  <a:srgbClr val="62AF36"/>
                </a:solidFill>
                <a:latin typeface="+mn-lt"/>
              </a:defRPr>
            </a:lvl5pPr>
          </a:lstStyle>
          <a:p>
            <a:pPr lvl="0"/>
            <a:r>
              <a:rPr lang="en-US"/>
              <a:t>Edit Master text styles</a:t>
            </a:r>
          </a:p>
          <a:p>
            <a:pPr lvl="1"/>
            <a:r>
              <a:rPr lang="en-US"/>
              <a:t>Second level</a:t>
            </a:r>
          </a:p>
        </p:txBody>
      </p:sp>
      <p:sp>
        <p:nvSpPr>
          <p:cNvPr id="6" name="Title Placeholder 30"/>
          <p:cNvSpPr>
            <a:spLocks noGrp="1"/>
          </p:cNvSpPr>
          <p:nvPr>
            <p:ph type="title"/>
          </p:nvPr>
        </p:nvSpPr>
        <p:spPr bwMode="auto">
          <a:xfrm>
            <a:off x="467544"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25200" numCol="1" anchor="b" anchorCtr="0" compatLnSpc="1">
            <a:prstTxWarp prst="textNoShape">
              <a:avLst/>
            </a:prstTxWarp>
            <a:normAutofit/>
          </a:bodyPr>
          <a:lstStyle>
            <a:lvl1pPr>
              <a:defRPr sz="1800" baseline="0">
                <a:latin typeface="Apercu Pro Medium"/>
              </a:defRPr>
            </a:lvl1pPr>
          </a:lstStyle>
          <a:p>
            <a:pPr lvl="0"/>
            <a:r>
              <a:rPr lang="en-US"/>
              <a:t>Click to edit Master title style</a:t>
            </a:r>
            <a:endParaRPr lang="en-US" dirty="0"/>
          </a:p>
        </p:txBody>
      </p:sp>
    </p:spTree>
    <p:extLst>
      <p:ext uri="{BB962C8B-B14F-4D97-AF65-F5344CB8AC3E}">
        <p14:creationId xmlns:p14="http://schemas.microsoft.com/office/powerpoint/2010/main" val="1306179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singl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467544" y="1556792"/>
            <a:ext cx="8424936" cy="5040560"/>
          </a:xfrm>
        </p:spPr>
        <p:txBody>
          <a:bodyPr/>
          <a:lstStyle>
            <a:lvl1pPr>
              <a:defRPr sz="1800">
                <a:solidFill>
                  <a:srgbClr val="000000"/>
                </a:solidFill>
                <a:latin typeface="Apercu Pro"/>
              </a:defRPr>
            </a:lvl1pPr>
            <a:lvl2pPr marL="270000">
              <a:buClr>
                <a:srgbClr val="919191"/>
              </a:buClr>
              <a:buSzPct val="100000"/>
              <a:buFont typeface="Arial"/>
              <a:buChar char="•"/>
              <a:defRPr sz="1650">
                <a:solidFill>
                  <a:srgbClr val="000000"/>
                </a:solidFill>
                <a:latin typeface="Apercu Pro"/>
              </a:defRPr>
            </a:lvl2pPr>
            <a:lvl3pPr marL="540000">
              <a:defRPr sz="1500">
                <a:solidFill>
                  <a:srgbClr val="000000"/>
                </a:solidFill>
                <a:latin typeface="Apercu Pro"/>
              </a:defRPr>
            </a:lvl3pPr>
            <a:lvl4pPr marL="810000">
              <a:defRPr>
                <a:solidFill>
                  <a:srgbClr val="000000"/>
                </a:solidFill>
                <a:latin typeface="Apercu Pro"/>
              </a:defRPr>
            </a:lvl4pPr>
            <a:lvl5pPr marL="1080000">
              <a:buClr>
                <a:schemeClr val="tx1"/>
              </a:buClr>
              <a:defRPr>
                <a:solidFill>
                  <a:srgbClr val="919191"/>
                </a:solidFill>
                <a:latin typeface="Apercu Pro"/>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371221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sz="half" idx="1"/>
          </p:nvPr>
        </p:nvSpPr>
        <p:spPr>
          <a:xfrm>
            <a:off x="467544" y="1628800"/>
            <a:ext cx="8424936" cy="4968552"/>
          </a:xfrm>
        </p:spPr>
        <p:txBody>
          <a:bodyPr numCol="2" spcCol="72000"/>
          <a:lstStyle>
            <a:lvl1pPr marL="0" indent="0">
              <a:spcBef>
                <a:spcPts val="0"/>
              </a:spcBef>
              <a:buFontTx/>
              <a:buNone/>
              <a:defRPr sz="1200">
                <a:solidFill>
                  <a:srgbClr val="000000"/>
                </a:solidFill>
                <a:latin typeface="Apercu Pro"/>
              </a:defRPr>
            </a:lvl1pPr>
            <a:lvl2pPr marL="270000">
              <a:spcBef>
                <a:spcPts val="0"/>
              </a:spcBef>
              <a:defRPr sz="1200">
                <a:solidFill>
                  <a:srgbClr val="000000"/>
                </a:solidFill>
                <a:latin typeface="Apercu Pro"/>
              </a:defRPr>
            </a:lvl2pPr>
            <a:lvl3pPr marL="540000">
              <a:spcBef>
                <a:spcPts val="0"/>
              </a:spcBef>
              <a:defRPr sz="1200">
                <a:solidFill>
                  <a:srgbClr val="000000"/>
                </a:solidFill>
                <a:latin typeface="Apercu Pro"/>
              </a:defRPr>
            </a:lvl3pPr>
            <a:lvl4pPr marL="810000">
              <a:spcBef>
                <a:spcPts val="0"/>
              </a:spcBef>
              <a:defRPr sz="1200">
                <a:solidFill>
                  <a:srgbClr val="000000"/>
                </a:solidFill>
                <a:latin typeface="Apercu Pro"/>
              </a:defRPr>
            </a:lvl4pPr>
            <a:lvl5pPr marL="1080000">
              <a:spcBef>
                <a:spcPts val="0"/>
              </a:spcBef>
              <a:defRPr sz="1200">
                <a:solidFill>
                  <a:srgbClr val="000000"/>
                </a:solidFill>
                <a:latin typeface="Apercu Pro"/>
              </a:defRPr>
            </a:lvl5pPr>
            <a:lvl6pPr>
              <a:defRPr sz="600"/>
            </a:lvl6pPr>
            <a:lvl7pPr>
              <a:defRPr sz="600"/>
            </a:lvl7pPr>
            <a:lvl8pPr>
              <a:defRPr sz="600"/>
            </a:lvl8pPr>
            <a:lvl9pPr>
              <a:defRPr sz="6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15288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slide with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0992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2926483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6249655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40653564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14908350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lide 5">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27159934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lide 6">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223484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lide 7">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22207333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lide 8">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40834561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lide 9">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1503561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67544" y="1828800"/>
            <a:ext cx="8424936" cy="4768552"/>
          </a:xfrm>
        </p:spPr>
        <p:txBody>
          <a:bodyPr numCol="2" spcCol="72000"/>
          <a:lstStyle>
            <a:lvl1pPr marL="0" indent="0">
              <a:spcBef>
                <a:spcPts val="0"/>
              </a:spcBef>
              <a:buFontTx/>
              <a:buNone/>
              <a:defRPr sz="1200">
                <a:solidFill>
                  <a:srgbClr val="000000"/>
                </a:solidFill>
                <a:latin typeface="Apercu Pro"/>
              </a:defRPr>
            </a:lvl1pPr>
            <a:lvl2pPr marL="270000">
              <a:spcBef>
                <a:spcPts val="0"/>
              </a:spcBef>
              <a:defRPr sz="1200">
                <a:solidFill>
                  <a:srgbClr val="000000"/>
                </a:solidFill>
                <a:latin typeface="Apercu Pro"/>
              </a:defRPr>
            </a:lvl2pPr>
            <a:lvl3pPr marL="540000">
              <a:spcBef>
                <a:spcPts val="0"/>
              </a:spcBef>
              <a:defRPr sz="1200">
                <a:solidFill>
                  <a:srgbClr val="000000"/>
                </a:solidFill>
                <a:latin typeface="Apercu Pro"/>
              </a:defRPr>
            </a:lvl3pPr>
            <a:lvl4pPr marL="810000">
              <a:spcBef>
                <a:spcPts val="0"/>
              </a:spcBef>
              <a:defRPr sz="1200">
                <a:solidFill>
                  <a:srgbClr val="000000"/>
                </a:solidFill>
                <a:latin typeface="Apercu Pro"/>
              </a:defRPr>
            </a:lvl4pPr>
            <a:lvl5pPr marL="1080000">
              <a:spcBef>
                <a:spcPts val="0"/>
              </a:spcBef>
              <a:defRPr sz="1200">
                <a:solidFill>
                  <a:srgbClr val="000000"/>
                </a:solidFill>
                <a:latin typeface="Apercu Pro"/>
              </a:defRPr>
            </a:lvl5pPr>
            <a:lvl6pPr>
              <a:defRPr sz="600"/>
            </a:lvl6pPr>
            <a:lvl7pPr>
              <a:defRPr sz="600"/>
            </a:lvl7pPr>
            <a:lvl8pPr>
              <a:defRPr sz="600"/>
            </a:lvl8pPr>
            <a:lvl9pPr>
              <a:defRPr sz="600"/>
            </a:lvl9pPr>
          </a:lstStyle>
          <a:p>
            <a:pPr lvl="0"/>
            <a:r>
              <a:rPr lang="en-US"/>
              <a:t>Edit Master text styles</a:t>
            </a:r>
          </a:p>
          <a:p>
            <a:pPr lvl="1"/>
            <a:r>
              <a:rPr lang="en-US"/>
              <a:t>Second level</a:t>
            </a:r>
          </a:p>
          <a:p>
            <a:pPr lvl="2"/>
            <a:r>
              <a:rPr lang="en-US"/>
              <a:t>Third level</a:t>
            </a:r>
          </a:p>
        </p:txBody>
      </p:sp>
      <p:sp>
        <p:nvSpPr>
          <p:cNvPr id="3"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Tree>
    <p:extLst>
      <p:ext uri="{BB962C8B-B14F-4D97-AF65-F5344CB8AC3E}">
        <p14:creationId xmlns:p14="http://schemas.microsoft.com/office/powerpoint/2010/main" val="327738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40768"/>
            <a:ext cx="9144000"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9144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Tree>
    <p:extLst>
      <p:ext uri="{BB962C8B-B14F-4D97-AF65-F5344CB8AC3E}">
        <p14:creationId xmlns:p14="http://schemas.microsoft.com/office/powerpoint/2010/main" val="10045257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Picture and text sidebar 50/50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572000" y="1368152"/>
            <a:ext cx="4572000"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457200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1556792"/>
            <a:ext cx="403244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defRPr sz="1500"/>
            </a:lvl1pPr>
            <a:lvl3pPr>
              <a:defRPr sz="1350"/>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5452700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Picture and text sidebar 75/25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1" y="1368152"/>
            <a:ext cx="5940152"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1"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6156177" y="1556792"/>
            <a:ext cx="2736304"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295795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Picture and text sidebar 75/25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1" y="1368152"/>
            <a:ext cx="5940152"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220741"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1556792"/>
            <a:ext cx="259228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548433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Picture and text sidebar 75/25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1" y="1368152"/>
            <a:ext cx="5940152"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220741"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1556792"/>
            <a:ext cx="259228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2"/>
          <a:stretch>
            <a:fillRect/>
          </a:stretch>
        </p:blipFill>
        <p:spPr>
          <a:xfrm>
            <a:off x="4228232" y="1368152"/>
            <a:ext cx="4941168" cy="4941168"/>
          </a:xfrm>
          <a:prstGeom prst="rect">
            <a:avLst/>
          </a:prstGeom>
        </p:spPr>
      </p:pic>
    </p:spTree>
    <p:extLst>
      <p:ext uri="{BB962C8B-B14F-4D97-AF65-F5344CB8AC3E}">
        <p14:creationId xmlns:p14="http://schemas.microsoft.com/office/powerpoint/2010/main" val="8466909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Framed picture and text sidebar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67545" y="1916832"/>
            <a:ext cx="5472608" cy="4176464"/>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467545" y="6165304"/>
            <a:ext cx="547260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solidFill>
                  <a:srgbClr val="8C8C8C"/>
                </a:solidFill>
                <a:latin typeface="Apercu Pro"/>
              </a:rPr>
              <a:t>Click to edit Master title style</a:t>
            </a:r>
            <a:endParaRPr lang="en-US" sz="1050" dirty="0">
              <a:solidFill>
                <a:srgbClr val="8C8C8C"/>
              </a:solidFill>
              <a:latin typeface="Apercu Pro"/>
            </a:endParaRPr>
          </a:p>
        </p:txBody>
      </p:sp>
      <p:sp>
        <p:nvSpPr>
          <p:cNvPr id="7" name="Rectangle 3"/>
          <p:cNvSpPr>
            <a:spLocks noGrp="1" noChangeArrowheads="1"/>
          </p:cNvSpPr>
          <p:nvPr>
            <p:ph idx="10" hasCustomPrompt="1"/>
          </p:nvPr>
        </p:nvSpPr>
        <p:spPr bwMode="auto">
          <a:xfrm>
            <a:off x="6156177" y="1916832"/>
            <a:ext cx="273630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358826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Framed picture and text sidebar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419872" y="1916832"/>
            <a:ext cx="5472608" cy="4176464"/>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419872" y="6165304"/>
            <a:ext cx="547260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solidFill>
                  <a:srgbClr val="8C8C8C"/>
                </a:solidFill>
                <a:latin typeface="Apercu Pro"/>
              </a:rPr>
              <a:t>Click to edit Master title style</a:t>
            </a:r>
            <a:endParaRPr lang="en-US" sz="1050" dirty="0">
              <a:solidFill>
                <a:srgbClr val="8C8C8C"/>
              </a:solidFill>
              <a:latin typeface="Apercu Pro"/>
            </a:endParaRPr>
          </a:p>
        </p:txBody>
      </p:sp>
      <p:sp>
        <p:nvSpPr>
          <p:cNvPr id="7" name="Rectangle 3"/>
          <p:cNvSpPr>
            <a:spLocks noGrp="1" noChangeArrowheads="1"/>
          </p:cNvSpPr>
          <p:nvPr>
            <p:ph idx="10" hasCustomPrompt="1"/>
          </p:nvPr>
        </p:nvSpPr>
        <p:spPr bwMode="auto">
          <a:xfrm>
            <a:off x="473100" y="1916832"/>
            <a:ext cx="273630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807208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Picture and text sidebar 50/50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4572000"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6" name="Rectangle 3"/>
          <p:cNvSpPr>
            <a:spLocks noGrp="1" noChangeArrowheads="1"/>
          </p:cNvSpPr>
          <p:nvPr>
            <p:ph idx="10" hasCustomPrompt="1"/>
          </p:nvPr>
        </p:nvSpPr>
        <p:spPr bwMode="auto">
          <a:xfrm>
            <a:off x="5004048" y="1556792"/>
            <a:ext cx="387116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500" b="0" i="0">
                <a:solidFill>
                  <a:srgbClr val="000000"/>
                </a:solidFill>
                <a:latin typeface="Apercu Pro"/>
              </a:defRPr>
            </a:lvl1pPr>
            <a:lvl3pPr marL="270000" indent="-226800">
              <a:lnSpc>
                <a:spcPct val="100000"/>
              </a:lnSpc>
              <a:spcBef>
                <a:spcPts val="324"/>
              </a:spcBef>
              <a:buClr>
                <a:srgbClr val="8C8C8C"/>
              </a:buClr>
              <a:buFont typeface="Arial"/>
              <a:buChar char="•"/>
              <a:defRPr sz="1350" b="0" i="0" baseline="0">
                <a:solidFill>
                  <a:srgbClr val="53606D"/>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2915007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Picture and text sidebar 50/50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4572000"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6" name="Rectangle 3"/>
          <p:cNvSpPr>
            <a:spLocks noGrp="1" noChangeArrowheads="1"/>
          </p:cNvSpPr>
          <p:nvPr>
            <p:ph idx="10" hasCustomPrompt="1"/>
          </p:nvPr>
        </p:nvSpPr>
        <p:spPr bwMode="auto">
          <a:xfrm>
            <a:off x="5004048" y="1556792"/>
            <a:ext cx="387116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500" b="0" i="0">
                <a:solidFill>
                  <a:srgbClr val="000000"/>
                </a:solidFill>
                <a:latin typeface="Apercu Pro"/>
              </a:defRPr>
            </a:lvl1pPr>
            <a:lvl3pPr marL="270000" indent="-226800">
              <a:lnSpc>
                <a:spcPct val="100000"/>
              </a:lnSpc>
              <a:spcBef>
                <a:spcPts val="324"/>
              </a:spcBef>
              <a:buClr>
                <a:srgbClr val="8C8C8C"/>
              </a:buClr>
              <a:buFont typeface="Arial"/>
              <a:buChar char="•"/>
              <a:defRPr sz="1350" b="0" i="0" baseline="0">
                <a:solidFill>
                  <a:srgbClr val="53606D"/>
                </a:solidFill>
                <a:latin typeface="Apercu Pro"/>
              </a:defRPr>
            </a:lvl3pPr>
          </a:lstStyle>
          <a:p>
            <a:pPr lvl="0"/>
            <a:r>
              <a:rPr lang="en-US" dirty="0"/>
              <a:t>Click to edit Master text styles</a:t>
            </a:r>
          </a:p>
          <a:p>
            <a:pPr lvl="2"/>
            <a:r>
              <a:rPr lang="en-US" dirty="0"/>
              <a:t>Second level</a:t>
            </a:r>
          </a:p>
        </p:txBody>
      </p:sp>
      <p:pic>
        <p:nvPicPr>
          <p:cNvPr id="7" name="Picture 6"/>
          <p:cNvPicPr>
            <a:picLocks noChangeAspect="1"/>
          </p:cNvPicPr>
          <p:nvPr userDrawn="1"/>
        </p:nvPicPr>
        <p:blipFill>
          <a:blip r:embed="rId2"/>
          <a:stretch>
            <a:fillRect/>
          </a:stretch>
        </p:blipFill>
        <p:spPr>
          <a:xfrm>
            <a:off x="1" y="1368152"/>
            <a:ext cx="4581128" cy="4581128"/>
          </a:xfrm>
          <a:prstGeom prst="rect">
            <a:avLst/>
          </a:prstGeom>
        </p:spPr>
      </p:pic>
    </p:spTree>
    <p:extLst>
      <p:ext uri="{BB962C8B-B14F-4D97-AF65-F5344CB8AC3E}">
        <p14:creationId xmlns:p14="http://schemas.microsoft.com/office/powerpoint/2010/main" val="1521144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4572000" y="476672"/>
            <a:ext cx="4572000"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457200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764704"/>
            <a:ext cx="4032448"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500"/>
            </a:lvl1pPr>
            <a:lvl3pPr marL="270000">
              <a:lnSpc>
                <a:spcPct val="100000"/>
              </a:lnSpc>
              <a:spcAft>
                <a:spcPts val="263"/>
              </a:spcAft>
              <a:defRPr sz="135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36763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76672"/>
            <a:ext cx="4572000"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5004049" y="764704"/>
            <a:ext cx="3960440"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500"/>
            </a:lvl1pPr>
            <a:lvl3pPr marL="270000">
              <a:lnSpc>
                <a:spcPct val="100000"/>
              </a:lnSpc>
              <a:spcAft>
                <a:spcPts val="263"/>
              </a:spcAft>
              <a:defRPr sz="135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9561977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50/50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76672"/>
            <a:ext cx="4572000"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5004049" y="764704"/>
            <a:ext cx="3960440"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500"/>
            </a:lvl1pPr>
            <a:lvl3pPr marL="270000">
              <a:lnSpc>
                <a:spcPct val="100000"/>
              </a:lnSpc>
              <a:spcAft>
                <a:spcPts val="263"/>
              </a:spcAft>
              <a:defRPr sz="135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2" name="Picture 1"/>
          <p:cNvPicPr>
            <a:picLocks noChangeAspect="1"/>
          </p:cNvPicPr>
          <p:nvPr userDrawn="1"/>
        </p:nvPicPr>
        <p:blipFill>
          <a:blip r:embed="rId3"/>
          <a:stretch>
            <a:fillRect/>
          </a:stretch>
        </p:blipFill>
        <p:spPr>
          <a:xfrm>
            <a:off x="0" y="476672"/>
            <a:ext cx="2736304" cy="2736304"/>
          </a:xfrm>
          <a:prstGeom prst="rect">
            <a:avLst/>
          </a:prstGeom>
        </p:spPr>
      </p:pic>
    </p:spTree>
    <p:extLst>
      <p:ext uri="{BB962C8B-B14F-4D97-AF65-F5344CB8AC3E}">
        <p14:creationId xmlns:p14="http://schemas.microsoft.com/office/powerpoint/2010/main" val="27869754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512" y="476672"/>
            <a:ext cx="5508104"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5940152"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350"/>
            </a:lvl1pPr>
            <a:lvl3pPr marL="270000">
              <a:lnSpc>
                <a:spcPct val="100000"/>
              </a:lnSpc>
              <a:spcAft>
                <a:spcPts val="263"/>
              </a:spcAft>
              <a:defRPr sz="12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0876681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512" y="476672"/>
            <a:ext cx="5508104"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5940152"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350"/>
            </a:lvl1pPr>
            <a:lvl3pPr marL="270000">
              <a:lnSpc>
                <a:spcPct val="100000"/>
              </a:lnSpc>
              <a:spcAft>
                <a:spcPts val="263"/>
              </a:spcAft>
              <a:defRPr sz="12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2" name="Picture 1"/>
          <p:cNvPicPr>
            <a:picLocks noChangeAspect="1"/>
          </p:cNvPicPr>
          <p:nvPr userDrawn="1"/>
        </p:nvPicPr>
        <p:blipFill>
          <a:blip r:embed="rId3"/>
          <a:stretch>
            <a:fillRect/>
          </a:stretch>
        </p:blipFill>
        <p:spPr>
          <a:xfrm>
            <a:off x="-21208" y="1268760"/>
            <a:ext cx="5492800" cy="5181152"/>
          </a:xfrm>
          <a:prstGeom prst="rect">
            <a:avLst/>
          </a:prstGeom>
        </p:spPr>
      </p:pic>
    </p:spTree>
    <p:extLst>
      <p:ext uri="{BB962C8B-B14F-4D97-AF65-F5344CB8AC3E}">
        <p14:creationId xmlns:p14="http://schemas.microsoft.com/office/powerpoint/2010/main" val="15209511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72409" y="476672"/>
            <a:ext cx="5508104"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672656"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350"/>
            </a:lvl1pPr>
            <a:lvl3pPr marL="270000">
              <a:lnSpc>
                <a:spcPct val="100000"/>
              </a:lnSpc>
              <a:spcAft>
                <a:spcPts val="263"/>
              </a:spcAft>
              <a:defRPr sz="12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7152008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72409" y="476672"/>
            <a:ext cx="5508104"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672656"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350"/>
            </a:lvl1pPr>
            <a:lvl3pPr marL="270000">
              <a:lnSpc>
                <a:spcPct val="100000"/>
              </a:lnSpc>
              <a:spcAft>
                <a:spcPts val="263"/>
              </a:spcAft>
              <a:defRPr sz="12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3672409" y="476672"/>
            <a:ext cx="5458892" cy="5458892"/>
          </a:xfrm>
          <a:prstGeom prst="rect">
            <a:avLst/>
          </a:prstGeom>
        </p:spPr>
      </p:pic>
    </p:spTree>
    <p:extLst>
      <p:ext uri="{BB962C8B-B14F-4D97-AF65-F5344CB8AC3E}">
        <p14:creationId xmlns:p14="http://schemas.microsoft.com/office/powerpoint/2010/main" val="7485144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single column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764704"/>
            <a:ext cx="8424936" cy="5832648"/>
          </a:xfrm>
        </p:spPr>
        <p:txBody>
          <a:bodyPr/>
          <a:lstStyle>
            <a:lvl1pPr>
              <a:defRPr sz="1800">
                <a:solidFill>
                  <a:srgbClr val="FFFFFF"/>
                </a:solidFill>
                <a:latin typeface="Apercu Pro"/>
              </a:defRPr>
            </a:lvl1pPr>
            <a:lvl2pPr marL="270000">
              <a:buClr>
                <a:srgbClr val="919191"/>
              </a:buClr>
              <a:buSzPct val="100000"/>
              <a:buFont typeface="Arial"/>
              <a:buChar char="•"/>
              <a:defRPr sz="1650">
                <a:solidFill>
                  <a:srgbClr val="FFFFFF"/>
                </a:solidFill>
                <a:latin typeface="Apercu Pro"/>
              </a:defRPr>
            </a:lvl2pPr>
            <a:lvl3pPr marL="540000">
              <a:defRPr sz="1500">
                <a:solidFill>
                  <a:srgbClr val="8C8C8C"/>
                </a:solidFill>
                <a:latin typeface="Apercu Pro"/>
              </a:defRPr>
            </a:lvl3pPr>
            <a:lvl4pPr marL="810000" indent="0">
              <a:defRPr>
                <a:solidFill>
                  <a:srgbClr val="000000"/>
                </a:solidFill>
                <a:latin typeface="Apercu Pro"/>
              </a:defRPr>
            </a:lvl4pPr>
            <a:lvl5pPr marL="1080000" indent="0">
              <a:buClr>
                <a:schemeClr val="tx1"/>
              </a:buClr>
              <a:defRPr>
                <a:solidFill>
                  <a:srgbClr val="919191"/>
                </a:solidFill>
                <a:latin typeface="Apercu Pro"/>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589713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nd partners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59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theme" Target="../theme/theme2.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41" Type="http://schemas.openxmlformats.org/officeDocument/2006/relationships/slideLayout" Target="../slideLayouts/slideLayout96.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image" Target="../media/image2.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theme" Target="../theme/theme3.xml"/><Relationship Id="rId8" Type="http://schemas.openxmlformats.org/officeDocument/2006/relationships/slideLayout" Target="../slideLayouts/slideLayout63.x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70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12" charset="-128"/>
        </a:defRPr>
      </a:lvl2pPr>
      <a:lvl3pPr algn="ctr" rtl="0" fontAlgn="base">
        <a:spcBef>
          <a:spcPct val="0"/>
        </a:spcBef>
        <a:spcAft>
          <a:spcPct val="0"/>
        </a:spcAft>
        <a:defRPr sz="4400">
          <a:solidFill>
            <a:schemeClr val="tx2"/>
          </a:solidFill>
          <a:latin typeface="Arial" charset="0"/>
          <a:ea typeface="ＭＳ Ｐゴシック" pitchFamily="-112" charset="-128"/>
        </a:defRPr>
      </a:lvl3pPr>
      <a:lvl4pPr algn="ctr" rtl="0" fontAlgn="base">
        <a:spcBef>
          <a:spcPct val="0"/>
        </a:spcBef>
        <a:spcAft>
          <a:spcPct val="0"/>
        </a:spcAft>
        <a:defRPr sz="4400">
          <a:solidFill>
            <a:schemeClr val="tx2"/>
          </a:solidFill>
          <a:latin typeface="Arial" charset="0"/>
          <a:ea typeface="ＭＳ Ｐゴシック" pitchFamily="-112" charset="-128"/>
        </a:defRPr>
      </a:lvl4pPr>
      <a:lvl5pPr algn="ctr" rtl="0" fontAlgn="base">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7544" y="1556792"/>
            <a:ext cx="8424936"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p>
            <a:pPr lvl="0"/>
            <a:r>
              <a:rPr lang="en-US" dirty="0"/>
              <a:t>Click to edit Master text styles</a:t>
            </a:r>
          </a:p>
          <a:p>
            <a:pPr lvl="2"/>
            <a:r>
              <a:rPr lang="en-US" dirty="0"/>
              <a:t>Second level</a:t>
            </a:r>
          </a:p>
        </p:txBody>
      </p:sp>
      <p:sp>
        <p:nvSpPr>
          <p:cNvPr id="1027" name="Title Placeholder 30"/>
          <p:cNvSpPr>
            <a:spLocks noGrp="1"/>
          </p:cNvSpPr>
          <p:nvPr>
            <p:ph type="title"/>
          </p:nvPr>
        </p:nvSpPr>
        <p:spPr bwMode="auto">
          <a:xfrm>
            <a:off x="467544"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25200" numCol="1" anchor="b" anchorCtr="0" compatLnSpc="1">
            <a:prstTxWarp prst="textNoShape">
              <a:avLst/>
            </a:prstTxWarp>
            <a:normAutofit/>
          </a:bodyPr>
          <a:lstStyle/>
          <a:p>
            <a:pPr lvl="0"/>
            <a:r>
              <a:rPr lang="ga-IE" dirty="0"/>
              <a:t>Click to edit </a:t>
            </a:r>
            <a:br>
              <a:rPr lang="ga-IE" dirty="0"/>
            </a:br>
            <a:r>
              <a:rPr lang="ga-IE" dirty="0"/>
              <a:t>Master title style</a:t>
            </a:r>
            <a:endParaRPr lang="en-US" dirty="0"/>
          </a:p>
        </p:txBody>
      </p:sp>
      <p:sp>
        <p:nvSpPr>
          <p:cNvPr id="2" name="Footer Placeholder 1"/>
          <p:cNvSpPr>
            <a:spLocks noGrp="1"/>
          </p:cNvSpPr>
          <p:nvPr>
            <p:ph type="ftr" sz="quarter" idx="3"/>
          </p:nvPr>
        </p:nvSpPr>
        <p:spPr>
          <a:xfrm>
            <a:off x="6248400" y="6597650"/>
            <a:ext cx="2895600" cy="260350"/>
          </a:xfrm>
          <a:prstGeom prst="rect">
            <a:avLst/>
          </a:prstGeom>
        </p:spPr>
        <p:txBody>
          <a:bodyPr vert="horz" lIns="91440" tIns="45720" rIns="91440" bIns="45720" rtlCol="0" anchor="ctr"/>
          <a:lstStyle>
            <a:lvl1pPr algn="ctr">
              <a:defRPr sz="1200">
                <a:solidFill>
                  <a:srgbClr val="8C8C8C"/>
                </a:solidFill>
                <a:latin typeface="Apercu Pro"/>
                <a:ea typeface="Geneva" charset="0"/>
                <a:cs typeface="ＭＳ Ｐゴシック" charset="0"/>
              </a:defRPr>
            </a:lvl1pPr>
          </a:lstStyle>
          <a:p>
            <a:pPr>
              <a:defRPr/>
            </a:pPr>
            <a:endParaRPr lang="en-US" dirty="0"/>
          </a:p>
        </p:txBody>
      </p:sp>
    </p:spTree>
    <p:extLst>
      <p:ext uri="{BB962C8B-B14F-4D97-AF65-F5344CB8AC3E}">
        <p14:creationId xmlns:p14="http://schemas.microsoft.com/office/powerpoint/2010/main" val="1088875862"/>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Lst>
  <p:txStyles>
    <p:titleStyle>
      <a:lvl1pPr algn="l" defTabSz="912813" rtl="0" eaLnBrk="1" fontAlgn="base" hangingPunct="1">
        <a:lnSpc>
          <a:spcPct val="80000"/>
        </a:lnSpc>
        <a:spcBef>
          <a:spcPct val="0"/>
        </a:spcBef>
        <a:spcAft>
          <a:spcPct val="0"/>
        </a:spcAft>
        <a:defRPr sz="2400" b="1">
          <a:solidFill>
            <a:schemeClr val="tx1"/>
          </a:solidFill>
          <a:latin typeface="Apercu Pro Medium"/>
          <a:ea typeface="MS PGothic" pitchFamily="34" charset="-128"/>
          <a:cs typeface="Geneva" charset="0"/>
        </a:defRPr>
      </a:lvl1pPr>
      <a:lvl2pPr algn="l" defTabSz="912813" rtl="0" eaLnBrk="1" fontAlgn="base" hangingPunct="1">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1" fontAlgn="base" hangingPunct="1">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1" fontAlgn="base" hangingPunct="1">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1" fontAlgn="base" hangingPunct="1">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p:titleStyle>
    <p:bodyStyle>
      <a:lvl1pPr marL="342900" indent="-342900" algn="l" defTabSz="912813" rtl="0" eaLnBrk="1" fontAlgn="base" hangingPunct="1">
        <a:spcBef>
          <a:spcPct val="20000"/>
        </a:spcBef>
        <a:spcAft>
          <a:spcPct val="0"/>
        </a:spcAft>
        <a:buSzPct val="95000"/>
        <a:defRPr sz="2400">
          <a:solidFill>
            <a:srgbClr val="000000"/>
          </a:solidFill>
          <a:latin typeface="Apercu Pro"/>
          <a:ea typeface="MS PGothic" pitchFamily="34" charset="-128"/>
          <a:cs typeface="Geneva" charset="0"/>
        </a:defRPr>
      </a:lvl1pPr>
      <a:lvl2pPr marL="741363" indent="-284163" algn="l" defTabSz="912813" rtl="0" eaLnBrk="1" fontAlgn="base" hangingPunct="1">
        <a:spcBef>
          <a:spcPct val="20000"/>
        </a:spcBef>
        <a:spcAft>
          <a:spcPct val="0"/>
        </a:spcAft>
        <a:buSzPct val="95000"/>
        <a:buFont typeface="Times" charset="0"/>
        <a:buChar char="–"/>
        <a:defRPr sz="2600">
          <a:solidFill>
            <a:srgbClr val="FCDE8D"/>
          </a:solidFill>
          <a:latin typeface="ITCFranklinGothic LT Book" charset="0"/>
          <a:ea typeface="Geneva" charset="0"/>
          <a:cs typeface="Geneva" charset="0"/>
        </a:defRPr>
      </a:lvl2pPr>
      <a:lvl3pPr marL="360000" indent="-228600" algn="l" defTabSz="912813" rtl="0" eaLnBrk="1" fontAlgn="base" hangingPunct="1">
        <a:spcBef>
          <a:spcPct val="20000"/>
        </a:spcBef>
        <a:spcAft>
          <a:spcPct val="0"/>
        </a:spcAft>
        <a:buClr>
          <a:srgbClr val="919191"/>
        </a:buClr>
        <a:buSzPct val="100000"/>
        <a:buFont typeface="Times" charset="0"/>
        <a:buChar char="•"/>
        <a:defRPr sz="2100">
          <a:solidFill>
            <a:srgbClr val="000000"/>
          </a:solidFill>
          <a:latin typeface="Apercu Pro"/>
          <a:ea typeface="Geneva" pitchFamily="-8" charset="-128"/>
          <a:cs typeface="Geneva" charset="0"/>
        </a:defRPr>
      </a:lvl3pPr>
      <a:lvl4pPr marL="720000" indent="-228600" algn="l" defTabSz="912813" rtl="0" eaLnBrk="1" fontAlgn="base" hangingPunct="1">
        <a:spcBef>
          <a:spcPct val="20000"/>
        </a:spcBef>
        <a:spcAft>
          <a:spcPct val="0"/>
        </a:spcAft>
        <a:buClr>
          <a:srgbClr val="919191"/>
        </a:buClr>
        <a:buSzPct val="100000"/>
        <a:buFont typeface="Times" charset="0"/>
        <a:buChar char="•"/>
        <a:defRPr sz="2000" i="1">
          <a:solidFill>
            <a:srgbClr val="000000"/>
          </a:solidFill>
          <a:latin typeface="Apercu Pro"/>
          <a:ea typeface="Geneva" pitchFamily="-8" charset="-128"/>
          <a:cs typeface="Geneva" charset="0"/>
        </a:defRPr>
      </a:lvl4pPr>
      <a:lvl5pPr marL="1080000" indent="-228600" algn="l" defTabSz="912813" rtl="0" eaLnBrk="1" fontAlgn="base" hangingPunct="1">
        <a:spcBef>
          <a:spcPct val="20000"/>
        </a:spcBef>
        <a:spcAft>
          <a:spcPct val="0"/>
        </a:spcAft>
        <a:buClr>
          <a:schemeClr val="tx1"/>
        </a:buClr>
        <a:buSzPct val="100000"/>
        <a:buFont typeface="Times" charset="0"/>
        <a:buChar char="•"/>
        <a:defRPr sz="2000">
          <a:solidFill>
            <a:srgbClr val="919191"/>
          </a:solidFill>
          <a:latin typeface="Apercu Pro"/>
          <a:ea typeface="Geneva" pitchFamily="-8" charset="-128"/>
          <a:cs typeface="Geneva" charset="0"/>
        </a:defRPr>
      </a:lvl5pPr>
      <a:lvl6pPr marL="2248948"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6pPr>
      <a:lvl7pPr marL="2440972"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7pPr>
      <a:lvl8pPr marL="2632996"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8pPr>
      <a:lvl9pPr marL="2825020"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7544" y="1556792"/>
            <a:ext cx="8424936"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p>
            <a:pPr lvl="0"/>
            <a:r>
              <a:rPr lang="en-US" dirty="0"/>
              <a:t>Click to edit Master text styles</a:t>
            </a:r>
          </a:p>
          <a:p>
            <a:pPr lvl="2"/>
            <a:r>
              <a:rPr lang="en-US" dirty="0"/>
              <a:t>Second level</a:t>
            </a:r>
          </a:p>
        </p:txBody>
      </p:sp>
      <p:sp>
        <p:nvSpPr>
          <p:cNvPr id="1027" name="Title Placeholder 30"/>
          <p:cNvSpPr>
            <a:spLocks noGrp="1"/>
          </p:cNvSpPr>
          <p:nvPr>
            <p:ph type="title"/>
          </p:nvPr>
        </p:nvSpPr>
        <p:spPr bwMode="auto">
          <a:xfrm>
            <a:off x="467544"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25200" numCol="1" anchor="b" anchorCtr="0" compatLnSpc="1">
            <a:prstTxWarp prst="textNoShape">
              <a:avLst/>
            </a:prstTxWarp>
            <a:normAutofit/>
          </a:bodyPr>
          <a:lstStyle/>
          <a:p>
            <a:pPr lvl="0"/>
            <a:r>
              <a:rPr lang="ga-IE" dirty="0"/>
              <a:t>Click to edit </a:t>
            </a:r>
            <a:br>
              <a:rPr lang="ga-IE" dirty="0"/>
            </a:br>
            <a:r>
              <a:rPr lang="ga-IE" dirty="0"/>
              <a:t>Master title style</a:t>
            </a:r>
            <a:endParaRPr lang="en-US" dirty="0"/>
          </a:p>
        </p:txBody>
      </p:sp>
      <p:sp>
        <p:nvSpPr>
          <p:cNvPr id="2" name="Footer Placeholder 1"/>
          <p:cNvSpPr>
            <a:spLocks noGrp="1"/>
          </p:cNvSpPr>
          <p:nvPr>
            <p:ph type="ftr" sz="quarter" idx="3"/>
          </p:nvPr>
        </p:nvSpPr>
        <p:spPr>
          <a:xfrm>
            <a:off x="6248400" y="6597650"/>
            <a:ext cx="2895600" cy="260350"/>
          </a:xfrm>
          <a:prstGeom prst="rect">
            <a:avLst/>
          </a:prstGeom>
        </p:spPr>
        <p:txBody>
          <a:bodyPr vert="horz" lIns="91440" tIns="45720" rIns="91440" bIns="45720" rtlCol="0" anchor="ctr"/>
          <a:lstStyle>
            <a:lvl1pPr algn="ctr">
              <a:defRPr sz="900">
                <a:solidFill>
                  <a:srgbClr val="8C8C8C"/>
                </a:solidFill>
                <a:latin typeface="Apercu Pro"/>
                <a:ea typeface="Geneva" charset="0"/>
                <a:cs typeface="ＭＳ Ｐゴシック" charset="0"/>
              </a:defRPr>
            </a:lvl1pPr>
          </a:lstStyle>
          <a:p>
            <a:pPr>
              <a:defRPr/>
            </a:pPr>
            <a:endParaRPr lang="en-US" dirty="0"/>
          </a:p>
        </p:txBody>
      </p:sp>
    </p:spTree>
    <p:extLst>
      <p:ext uri="{BB962C8B-B14F-4D97-AF65-F5344CB8AC3E}">
        <p14:creationId xmlns:p14="http://schemas.microsoft.com/office/powerpoint/2010/main" val="2214959341"/>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 id="2147483748" r:id="rId40"/>
    <p:sldLayoutId id="2147483749" r:id="rId41"/>
    <p:sldLayoutId id="2147483750" r:id="rId42"/>
  </p:sldLayoutIdLst>
  <p:txStyles>
    <p:titleStyle>
      <a:lvl1pPr algn="l" defTabSz="684610" rtl="0" eaLnBrk="1" fontAlgn="base" hangingPunct="1">
        <a:lnSpc>
          <a:spcPct val="80000"/>
        </a:lnSpc>
        <a:spcBef>
          <a:spcPct val="0"/>
        </a:spcBef>
        <a:spcAft>
          <a:spcPct val="0"/>
        </a:spcAft>
        <a:defRPr sz="1800" b="1">
          <a:solidFill>
            <a:schemeClr val="tx1"/>
          </a:solidFill>
          <a:latin typeface="Apercu Pro Medium"/>
          <a:ea typeface="MS PGothic" pitchFamily="34" charset="-128"/>
          <a:cs typeface="Geneva" charset="0"/>
        </a:defRPr>
      </a:lvl1pPr>
      <a:lvl2pPr algn="l" defTabSz="684610" rtl="0" eaLnBrk="1" fontAlgn="base" hangingPunct="1">
        <a:lnSpc>
          <a:spcPct val="70000"/>
        </a:lnSpc>
        <a:spcBef>
          <a:spcPct val="0"/>
        </a:spcBef>
        <a:spcAft>
          <a:spcPct val="0"/>
        </a:spcAft>
        <a:defRPr sz="3000" b="1">
          <a:solidFill>
            <a:schemeClr val="accent1"/>
          </a:solidFill>
          <a:latin typeface="Calibri" charset="0"/>
          <a:ea typeface="MS PGothic" pitchFamily="34" charset="-128"/>
          <a:cs typeface="Geneva" charset="0"/>
        </a:defRPr>
      </a:lvl2pPr>
      <a:lvl3pPr algn="l" defTabSz="684610" rtl="0" eaLnBrk="1" fontAlgn="base" hangingPunct="1">
        <a:lnSpc>
          <a:spcPct val="70000"/>
        </a:lnSpc>
        <a:spcBef>
          <a:spcPct val="0"/>
        </a:spcBef>
        <a:spcAft>
          <a:spcPct val="0"/>
        </a:spcAft>
        <a:defRPr sz="3000" b="1">
          <a:solidFill>
            <a:schemeClr val="accent1"/>
          </a:solidFill>
          <a:latin typeface="Calibri" charset="0"/>
          <a:ea typeface="MS PGothic" pitchFamily="34" charset="-128"/>
          <a:cs typeface="Geneva" charset="0"/>
        </a:defRPr>
      </a:lvl3pPr>
      <a:lvl4pPr algn="l" defTabSz="684610" rtl="0" eaLnBrk="1" fontAlgn="base" hangingPunct="1">
        <a:lnSpc>
          <a:spcPct val="70000"/>
        </a:lnSpc>
        <a:spcBef>
          <a:spcPct val="0"/>
        </a:spcBef>
        <a:spcAft>
          <a:spcPct val="0"/>
        </a:spcAft>
        <a:defRPr sz="3000" b="1">
          <a:solidFill>
            <a:schemeClr val="accent1"/>
          </a:solidFill>
          <a:latin typeface="Calibri" charset="0"/>
          <a:ea typeface="MS PGothic" pitchFamily="34" charset="-128"/>
          <a:cs typeface="Geneva" charset="0"/>
        </a:defRPr>
      </a:lvl4pPr>
      <a:lvl5pPr algn="l" defTabSz="684610" rtl="0" eaLnBrk="1" fontAlgn="base" hangingPunct="1">
        <a:lnSpc>
          <a:spcPct val="70000"/>
        </a:lnSpc>
        <a:spcBef>
          <a:spcPct val="0"/>
        </a:spcBef>
        <a:spcAft>
          <a:spcPct val="0"/>
        </a:spcAft>
        <a:defRPr sz="3000" b="1">
          <a:solidFill>
            <a:schemeClr val="accent1"/>
          </a:solidFill>
          <a:latin typeface="Calibri" charset="0"/>
          <a:ea typeface="MS PGothic" pitchFamily="34" charset="-128"/>
          <a:cs typeface="Geneva" charset="0"/>
        </a:defRPr>
      </a:lvl5pPr>
      <a:lvl6pPr marL="144018" algn="l" defTabSz="685586" rtl="0" eaLnBrk="1" fontAlgn="base" hangingPunct="1">
        <a:spcBef>
          <a:spcPct val="0"/>
        </a:spcBef>
        <a:spcAft>
          <a:spcPct val="0"/>
        </a:spcAft>
        <a:defRPr sz="2775">
          <a:solidFill>
            <a:schemeClr val="tx2"/>
          </a:solidFill>
          <a:latin typeface="ITCFranklinGothic LT Demi" charset="0"/>
          <a:ea typeface="ＭＳ Ｐゴシック" pitchFamily="-28" charset="-128"/>
          <a:cs typeface="ＭＳ Ｐゴシック" pitchFamily="-28" charset="-128"/>
        </a:defRPr>
      </a:lvl6pPr>
      <a:lvl7pPr marL="288036" algn="l" defTabSz="685586" rtl="0" eaLnBrk="1" fontAlgn="base" hangingPunct="1">
        <a:spcBef>
          <a:spcPct val="0"/>
        </a:spcBef>
        <a:spcAft>
          <a:spcPct val="0"/>
        </a:spcAft>
        <a:defRPr sz="2775">
          <a:solidFill>
            <a:schemeClr val="tx2"/>
          </a:solidFill>
          <a:latin typeface="ITCFranklinGothic LT Demi" charset="0"/>
          <a:ea typeface="ＭＳ Ｐゴシック" pitchFamily="-28" charset="-128"/>
          <a:cs typeface="ＭＳ Ｐゴシック" pitchFamily="-28" charset="-128"/>
        </a:defRPr>
      </a:lvl7pPr>
      <a:lvl8pPr marL="432054" algn="l" defTabSz="685586" rtl="0" eaLnBrk="1" fontAlgn="base" hangingPunct="1">
        <a:spcBef>
          <a:spcPct val="0"/>
        </a:spcBef>
        <a:spcAft>
          <a:spcPct val="0"/>
        </a:spcAft>
        <a:defRPr sz="2775">
          <a:solidFill>
            <a:schemeClr val="tx2"/>
          </a:solidFill>
          <a:latin typeface="ITCFranklinGothic LT Demi" charset="0"/>
          <a:ea typeface="ＭＳ Ｐゴシック" pitchFamily="-28" charset="-128"/>
          <a:cs typeface="ＭＳ Ｐゴシック" pitchFamily="-28" charset="-128"/>
        </a:defRPr>
      </a:lvl8pPr>
      <a:lvl9pPr marL="576072" algn="l" defTabSz="685586" rtl="0" eaLnBrk="1" fontAlgn="base" hangingPunct="1">
        <a:spcBef>
          <a:spcPct val="0"/>
        </a:spcBef>
        <a:spcAft>
          <a:spcPct val="0"/>
        </a:spcAft>
        <a:defRPr sz="2775">
          <a:solidFill>
            <a:schemeClr val="tx2"/>
          </a:solidFill>
          <a:latin typeface="ITCFranklinGothic LT Demi" charset="0"/>
          <a:ea typeface="ＭＳ Ｐゴシック" pitchFamily="-28" charset="-128"/>
          <a:cs typeface="ＭＳ Ｐゴシック" pitchFamily="-28" charset="-128"/>
        </a:defRPr>
      </a:lvl9pPr>
    </p:titleStyle>
    <p:bodyStyle>
      <a:lvl1pPr marL="257175" indent="-257175" algn="l" defTabSz="684610" rtl="0" eaLnBrk="1" fontAlgn="base" hangingPunct="1">
        <a:spcBef>
          <a:spcPct val="20000"/>
        </a:spcBef>
        <a:spcAft>
          <a:spcPct val="0"/>
        </a:spcAft>
        <a:buSzPct val="95000"/>
        <a:defRPr sz="1800">
          <a:solidFill>
            <a:srgbClr val="000000"/>
          </a:solidFill>
          <a:latin typeface="Apercu Pro"/>
          <a:ea typeface="MS PGothic" pitchFamily="34" charset="-128"/>
          <a:cs typeface="Geneva" charset="0"/>
        </a:defRPr>
      </a:lvl1pPr>
      <a:lvl2pPr marL="556022" indent="-213122" algn="l" defTabSz="684610" rtl="0" eaLnBrk="1" fontAlgn="base" hangingPunct="1">
        <a:spcBef>
          <a:spcPct val="20000"/>
        </a:spcBef>
        <a:spcAft>
          <a:spcPct val="0"/>
        </a:spcAft>
        <a:buSzPct val="95000"/>
        <a:buFont typeface="Times" charset="0"/>
        <a:buChar char="–"/>
        <a:defRPr sz="1950">
          <a:solidFill>
            <a:srgbClr val="FCDE8D"/>
          </a:solidFill>
          <a:latin typeface="ITCFranklinGothic LT Book" charset="0"/>
          <a:ea typeface="Geneva" charset="0"/>
          <a:cs typeface="Geneva" charset="0"/>
        </a:defRPr>
      </a:lvl2pPr>
      <a:lvl3pPr marL="270000" indent="-171450" algn="l" defTabSz="684610" rtl="0" eaLnBrk="1" fontAlgn="base" hangingPunct="1">
        <a:spcBef>
          <a:spcPct val="20000"/>
        </a:spcBef>
        <a:spcAft>
          <a:spcPct val="0"/>
        </a:spcAft>
        <a:buClr>
          <a:srgbClr val="919191"/>
        </a:buClr>
        <a:buSzPct val="100000"/>
        <a:buFont typeface="Times" charset="0"/>
        <a:buChar char="•"/>
        <a:defRPr sz="1575">
          <a:solidFill>
            <a:srgbClr val="000000"/>
          </a:solidFill>
          <a:latin typeface="Apercu Pro"/>
          <a:ea typeface="Geneva" pitchFamily="-8" charset="-128"/>
          <a:cs typeface="Geneva" charset="0"/>
        </a:defRPr>
      </a:lvl3pPr>
      <a:lvl4pPr marL="540000" indent="-171450" algn="l" defTabSz="684610" rtl="0" eaLnBrk="1" fontAlgn="base" hangingPunct="1">
        <a:spcBef>
          <a:spcPct val="20000"/>
        </a:spcBef>
        <a:spcAft>
          <a:spcPct val="0"/>
        </a:spcAft>
        <a:buClr>
          <a:srgbClr val="919191"/>
        </a:buClr>
        <a:buSzPct val="100000"/>
        <a:buFont typeface="Times" charset="0"/>
        <a:buChar char="•"/>
        <a:defRPr sz="1500" i="1">
          <a:solidFill>
            <a:srgbClr val="000000"/>
          </a:solidFill>
          <a:latin typeface="Apercu Pro"/>
          <a:ea typeface="Geneva" pitchFamily="-8" charset="-128"/>
          <a:cs typeface="Geneva" charset="0"/>
        </a:defRPr>
      </a:lvl4pPr>
      <a:lvl5pPr marL="810000" indent="-171450" algn="l" defTabSz="684610" rtl="0" eaLnBrk="1" fontAlgn="base" hangingPunct="1">
        <a:spcBef>
          <a:spcPct val="20000"/>
        </a:spcBef>
        <a:spcAft>
          <a:spcPct val="0"/>
        </a:spcAft>
        <a:buClr>
          <a:schemeClr val="tx1"/>
        </a:buClr>
        <a:buSzPct val="100000"/>
        <a:buFont typeface="Times" charset="0"/>
        <a:buChar char="•"/>
        <a:defRPr sz="1500">
          <a:solidFill>
            <a:srgbClr val="919191"/>
          </a:solidFill>
          <a:latin typeface="Apercu Pro"/>
          <a:ea typeface="Geneva" pitchFamily="-8" charset="-128"/>
          <a:cs typeface="Geneva" charset="0"/>
        </a:defRPr>
      </a:lvl5pPr>
      <a:lvl6pPr marL="1686711" indent="-171521" algn="l" defTabSz="685586" rtl="0" eaLnBrk="1" fontAlgn="base" hangingPunct="1">
        <a:spcBef>
          <a:spcPct val="20000"/>
        </a:spcBef>
        <a:spcAft>
          <a:spcPct val="0"/>
        </a:spcAft>
        <a:buSzPct val="95000"/>
        <a:buFont typeface="Times" pitchFamily="-28" charset="0"/>
        <a:buChar char="•"/>
        <a:defRPr sz="1350">
          <a:solidFill>
            <a:schemeClr val="tx1"/>
          </a:solidFill>
          <a:latin typeface="ITCFranklinGothic LT Book" charset="0"/>
          <a:ea typeface="+mn-ea"/>
        </a:defRPr>
      </a:lvl6pPr>
      <a:lvl7pPr marL="1830729" indent="-171521" algn="l" defTabSz="685586" rtl="0" eaLnBrk="1" fontAlgn="base" hangingPunct="1">
        <a:spcBef>
          <a:spcPct val="20000"/>
        </a:spcBef>
        <a:spcAft>
          <a:spcPct val="0"/>
        </a:spcAft>
        <a:buSzPct val="95000"/>
        <a:buFont typeface="Times" pitchFamily="-28" charset="0"/>
        <a:buChar char="•"/>
        <a:defRPr sz="1350">
          <a:solidFill>
            <a:schemeClr val="tx1"/>
          </a:solidFill>
          <a:latin typeface="ITCFranklinGothic LT Book" charset="0"/>
          <a:ea typeface="+mn-ea"/>
        </a:defRPr>
      </a:lvl7pPr>
      <a:lvl8pPr marL="1974747" indent="-171521" algn="l" defTabSz="685586" rtl="0" eaLnBrk="1" fontAlgn="base" hangingPunct="1">
        <a:spcBef>
          <a:spcPct val="20000"/>
        </a:spcBef>
        <a:spcAft>
          <a:spcPct val="0"/>
        </a:spcAft>
        <a:buSzPct val="95000"/>
        <a:buFont typeface="Times" pitchFamily="-28" charset="0"/>
        <a:buChar char="•"/>
        <a:defRPr sz="1350">
          <a:solidFill>
            <a:schemeClr val="tx1"/>
          </a:solidFill>
          <a:latin typeface="ITCFranklinGothic LT Book" charset="0"/>
          <a:ea typeface="+mn-ea"/>
        </a:defRPr>
      </a:lvl8pPr>
      <a:lvl9pPr marL="2118765" indent="-171521" algn="l" defTabSz="685586" rtl="0" eaLnBrk="1" fontAlgn="base" hangingPunct="1">
        <a:spcBef>
          <a:spcPct val="20000"/>
        </a:spcBef>
        <a:spcAft>
          <a:spcPct val="0"/>
        </a:spcAft>
        <a:buSzPct val="95000"/>
        <a:buFont typeface="Times" pitchFamily="-28" charset="0"/>
        <a:buChar char="•"/>
        <a:defRPr sz="1350">
          <a:solidFill>
            <a:schemeClr val="tx1"/>
          </a:solidFill>
          <a:latin typeface="ITCFranklinGothic LT Book" charset="0"/>
          <a:ea typeface="+mn-ea"/>
        </a:defRPr>
      </a:lvl9pPr>
    </p:bodyStyle>
    <p:otherStyle>
      <a:defPPr>
        <a:defRPr lang="en-US"/>
      </a:defPPr>
      <a:lvl1pPr marL="0" algn="l" defTabSz="144018" rtl="0" eaLnBrk="1" latinLnBrk="0" hangingPunct="1">
        <a:defRPr sz="600" kern="1200">
          <a:solidFill>
            <a:schemeClr val="tx1"/>
          </a:solidFill>
          <a:latin typeface="+mn-lt"/>
          <a:ea typeface="+mn-ea"/>
          <a:cs typeface="+mn-cs"/>
        </a:defRPr>
      </a:lvl1pPr>
      <a:lvl2pPr marL="144018" algn="l" defTabSz="144018" rtl="0" eaLnBrk="1" latinLnBrk="0" hangingPunct="1">
        <a:defRPr sz="600" kern="1200">
          <a:solidFill>
            <a:schemeClr val="tx1"/>
          </a:solidFill>
          <a:latin typeface="+mn-lt"/>
          <a:ea typeface="+mn-ea"/>
          <a:cs typeface="+mn-cs"/>
        </a:defRPr>
      </a:lvl2pPr>
      <a:lvl3pPr marL="288036" algn="l" defTabSz="144018" rtl="0" eaLnBrk="1" latinLnBrk="0" hangingPunct="1">
        <a:defRPr sz="600" kern="1200">
          <a:solidFill>
            <a:schemeClr val="tx1"/>
          </a:solidFill>
          <a:latin typeface="+mn-lt"/>
          <a:ea typeface="+mn-ea"/>
          <a:cs typeface="+mn-cs"/>
        </a:defRPr>
      </a:lvl3pPr>
      <a:lvl4pPr marL="432054" algn="l" defTabSz="144018" rtl="0" eaLnBrk="1" latinLnBrk="0" hangingPunct="1">
        <a:defRPr sz="600" kern="1200">
          <a:solidFill>
            <a:schemeClr val="tx1"/>
          </a:solidFill>
          <a:latin typeface="+mn-lt"/>
          <a:ea typeface="+mn-ea"/>
          <a:cs typeface="+mn-cs"/>
        </a:defRPr>
      </a:lvl4pPr>
      <a:lvl5pPr marL="576072" algn="l" defTabSz="144018" rtl="0" eaLnBrk="1" latinLnBrk="0" hangingPunct="1">
        <a:defRPr sz="600" kern="1200">
          <a:solidFill>
            <a:schemeClr val="tx1"/>
          </a:solidFill>
          <a:latin typeface="+mn-lt"/>
          <a:ea typeface="+mn-ea"/>
          <a:cs typeface="+mn-cs"/>
        </a:defRPr>
      </a:lvl5pPr>
      <a:lvl6pPr marL="720090" algn="l" defTabSz="144018" rtl="0" eaLnBrk="1" latinLnBrk="0" hangingPunct="1">
        <a:defRPr sz="600" kern="1200">
          <a:solidFill>
            <a:schemeClr val="tx1"/>
          </a:solidFill>
          <a:latin typeface="+mn-lt"/>
          <a:ea typeface="+mn-ea"/>
          <a:cs typeface="+mn-cs"/>
        </a:defRPr>
      </a:lvl6pPr>
      <a:lvl7pPr marL="864108" algn="l" defTabSz="144018" rtl="0" eaLnBrk="1" latinLnBrk="0" hangingPunct="1">
        <a:defRPr sz="600" kern="1200">
          <a:solidFill>
            <a:schemeClr val="tx1"/>
          </a:solidFill>
          <a:latin typeface="+mn-lt"/>
          <a:ea typeface="+mn-ea"/>
          <a:cs typeface="+mn-cs"/>
        </a:defRPr>
      </a:lvl7pPr>
      <a:lvl8pPr marL="1008126" algn="l" defTabSz="144018" rtl="0" eaLnBrk="1" latinLnBrk="0" hangingPunct="1">
        <a:defRPr sz="600" kern="1200">
          <a:solidFill>
            <a:schemeClr val="tx1"/>
          </a:solidFill>
          <a:latin typeface="+mn-lt"/>
          <a:ea typeface="+mn-ea"/>
          <a:cs typeface="+mn-cs"/>
        </a:defRPr>
      </a:lvl8pPr>
      <a:lvl9pPr marL="1152144" algn="l" defTabSz="144018" rtl="0" eaLnBrk="1" latinLnBrk="0" hangingPunct="1">
        <a:defRPr sz="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mailto:creativeschools@artscouncil.i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5CDABC-0599-4600-AA74-F59DC730A1AA}"/>
              </a:ext>
            </a:extLst>
          </p:cNvPr>
          <p:cNvSpPr txBox="1"/>
          <p:nvPr/>
        </p:nvSpPr>
        <p:spPr>
          <a:xfrm>
            <a:off x="683568" y="1268760"/>
            <a:ext cx="4608512" cy="1323439"/>
          </a:xfrm>
          <a:prstGeom prst="rect">
            <a:avLst/>
          </a:prstGeom>
          <a:noFill/>
        </p:spPr>
        <p:txBody>
          <a:bodyPr wrap="square" rtlCol="0">
            <a:spAutoFit/>
          </a:bodyPr>
          <a:lstStyle/>
          <a:p>
            <a:pPr algn="l" rtl="0"/>
            <a:r>
              <a:rPr lang="ga" sz="4000" b="1" i="0" u="none" baseline="0">
                <a:solidFill>
                  <a:schemeClr val="bg1"/>
                </a:solidFill>
                <a:latin typeface="Apercu Pro Black"/>
                <a:ea typeface="Apercu Pro Black"/>
                <a:cs typeface="Apercu Pro Black"/>
              </a:rPr>
              <a:t>Bhur dTuras mar Scoil Ildánach: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4022"/>
            <a:ext cx="9144000" cy="6538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a:spLocks noGrp="1"/>
          </p:cNvSpPr>
          <p:nvPr>
            <p:ph type="title"/>
          </p:nvPr>
        </p:nvSpPr>
        <p:spPr>
          <a:xfrm>
            <a:off x="107504" y="625862"/>
            <a:ext cx="8784976" cy="642897"/>
          </a:xfrm>
        </p:spPr>
        <p:txBody>
          <a:bodyPr>
            <a:noAutofit/>
          </a:bodyPr>
          <a:lstStyle/>
          <a:p>
            <a:pPr algn="l" rtl="0"/>
            <a:r>
              <a:rPr lang="ga" sz="2800" b="1" i="0" u="none" baseline="0">
                <a:latin typeface="Apercu Pro"/>
                <a:cs typeface="Arial" panose="020B0604020202020204" pitchFamily="34" charset="0"/>
              </a:rPr>
              <a:t>An Plean Scoile Ildánaí: Cáipéis Bheo</a:t>
            </a:r>
          </a:p>
        </p:txBody>
      </p:sp>
      <p:sp>
        <p:nvSpPr>
          <p:cNvPr id="18" name="Rectangle 17"/>
          <p:cNvSpPr/>
          <p:nvPr/>
        </p:nvSpPr>
        <p:spPr>
          <a:xfrm>
            <a:off x="5004048" y="1618570"/>
            <a:ext cx="2171367" cy="1450390"/>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r>
              <a:rPr lang="ga" sz="1800" b="1" i="0" u="none" baseline="0">
                <a:solidFill>
                  <a:srgbClr val="FFFFFF"/>
                </a:solidFill>
                <a:latin typeface="Apercu Pro Medium"/>
                <a:ea typeface="Apercu Pro Medium"/>
                <a:cs typeface="Apercu Pro Medium"/>
              </a:rPr>
              <a:t>Tacaíonn le scoileanna chun pleanáil do ghníomhaíochtaí ealaíon agus cruthaitheacha inbhuanaithe. </a:t>
            </a:r>
          </a:p>
        </p:txBody>
      </p:sp>
      <p:sp>
        <p:nvSpPr>
          <p:cNvPr id="19" name="Rectangle 18"/>
          <p:cNvSpPr/>
          <p:nvPr/>
        </p:nvSpPr>
        <p:spPr>
          <a:xfrm>
            <a:off x="1272694" y="1618570"/>
            <a:ext cx="2566952" cy="1450390"/>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ga" sz="1350" b="1" dirty="0">
              <a:solidFill>
                <a:srgbClr val="FFFFFF"/>
              </a:solidFill>
              <a:latin typeface="Calibri"/>
            </a:endParaRPr>
          </a:p>
          <a:p>
            <a:pPr algn="ctr" defTabSz="685800" rtl="0"/>
            <a:r>
              <a:rPr lang="ga" sz="1800" b="1" i="0" u="none" baseline="0" dirty="0">
                <a:solidFill>
                  <a:srgbClr val="FFFFFF"/>
                </a:solidFill>
                <a:latin typeface="Apercu Pro Medium"/>
                <a:ea typeface="Apercu Pro Medium"/>
                <a:cs typeface="Apercu Pro Medium"/>
              </a:rPr>
              <a:t>Tógann sé ar láidreachtaí agus réimsí le haghaidh fhorbairt do scoile a nascadh le pleanáil scoile níos leithne</a:t>
            </a:r>
          </a:p>
          <a:p>
            <a:pPr algn="ctr" defTabSz="685800" rtl="0"/>
            <a:endParaRPr lang="ga" sz="1600" b="1" dirty="0">
              <a:solidFill>
                <a:srgbClr val="FFFFFF"/>
              </a:solidFill>
              <a:latin typeface="Apercu Pro Medium"/>
            </a:endParaRPr>
          </a:p>
        </p:txBody>
      </p:sp>
      <p:sp>
        <p:nvSpPr>
          <p:cNvPr id="21" name="Rectangle 20"/>
          <p:cNvSpPr/>
          <p:nvPr/>
        </p:nvSpPr>
        <p:spPr>
          <a:xfrm>
            <a:off x="107504" y="3717032"/>
            <a:ext cx="3312368" cy="1423524"/>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ga" sz="1350" b="1" dirty="0">
              <a:solidFill>
                <a:srgbClr val="FFFFFF"/>
              </a:solidFill>
              <a:latin typeface="Calibri"/>
            </a:endParaRPr>
          </a:p>
          <a:p>
            <a:pPr algn="ctr" defTabSz="685800" rtl="0"/>
            <a:r>
              <a:rPr lang="ga" sz="1800" b="1" i="0" u="none" baseline="0" dirty="0">
                <a:solidFill>
                  <a:srgbClr val="FFFFFF"/>
                </a:solidFill>
                <a:latin typeface="Apercu Pro Medium"/>
                <a:ea typeface="Apercu Pro Medium"/>
                <a:cs typeface="Apercu Pro Medium"/>
              </a:rPr>
              <a:t>Leagtar amach ann na mianta fadtéarmacha do na healaíona agus don chruthaitheacht, agus an méid atá an scoil ag súil le gnóthú.</a:t>
            </a:r>
          </a:p>
          <a:p>
            <a:pPr algn="ctr" defTabSz="685800" rtl="0"/>
            <a:endParaRPr lang="ga" sz="1275" b="1" dirty="0">
              <a:solidFill>
                <a:srgbClr val="FFFFFF"/>
              </a:solidFill>
              <a:latin typeface="Calibri"/>
              <a:cs typeface="Arial" panose="020B0604020202020204" pitchFamily="34" charset="0"/>
            </a:endParaRPr>
          </a:p>
        </p:txBody>
      </p:sp>
      <p:sp>
        <p:nvSpPr>
          <p:cNvPr id="22" name="Rectangle 21"/>
          <p:cNvSpPr/>
          <p:nvPr/>
        </p:nvSpPr>
        <p:spPr>
          <a:xfrm>
            <a:off x="1303685" y="5445224"/>
            <a:ext cx="2736304" cy="1587596"/>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r>
              <a:rPr lang="ga" sz="1800" b="1" i="0" u="none" baseline="0">
                <a:solidFill>
                  <a:srgbClr val="FFFFFF"/>
                </a:solidFill>
                <a:latin typeface="Apercu Pro Medium"/>
                <a:ea typeface="Apercu Pro Medium"/>
                <a:cs typeface="Apercu Pro Medium"/>
              </a:rPr>
              <a:t>Forbraíonn agus neartaíonn sé na caidrimh idir scoileanna agus na hearnálacha ealaíon agus cultúrtha.</a:t>
            </a:r>
          </a:p>
          <a:p>
            <a:pPr algn="ctr" defTabSz="685800" rtl="0"/>
            <a:endParaRPr lang="ga" sz="1275" b="1" dirty="0">
              <a:solidFill>
                <a:srgbClr val="FFFFFF"/>
              </a:solidFill>
              <a:latin typeface="Calibri"/>
              <a:cs typeface="Arial" panose="020B0604020202020204" pitchFamily="34" charset="0"/>
            </a:endParaRPr>
          </a:p>
        </p:txBody>
      </p:sp>
      <p:sp>
        <p:nvSpPr>
          <p:cNvPr id="23" name="Rectangle 22"/>
          <p:cNvSpPr/>
          <p:nvPr/>
        </p:nvSpPr>
        <p:spPr>
          <a:xfrm>
            <a:off x="5724129" y="3593746"/>
            <a:ext cx="3334162" cy="1423524"/>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ga" sz="1350" b="1" dirty="0">
              <a:solidFill>
                <a:srgbClr val="FFFFFF"/>
              </a:solidFill>
              <a:latin typeface="Apercu Pro Medium"/>
            </a:endParaRPr>
          </a:p>
          <a:p>
            <a:pPr algn="ctr" defTabSz="685800" rtl="0"/>
            <a:r>
              <a:rPr lang="ga" sz="1800" b="1" i="0" u="none" baseline="0">
                <a:solidFill>
                  <a:srgbClr val="FFFFFF"/>
                </a:solidFill>
                <a:latin typeface="Apercu Pro Medium"/>
                <a:ea typeface="Apercu Pro Medium"/>
                <a:cs typeface="Apercu Pro Medium"/>
              </a:rPr>
              <a:t>Cinntíonn sé go mbeidh guth na leanaí agus na ndaoine óga ag croílár an phróisis</a:t>
            </a:r>
            <a:r>
              <a:rPr lang="ga" sz="1350" b="1" i="0" u="none" baseline="0">
                <a:solidFill>
                  <a:srgbClr val="FFFFFF"/>
                </a:solidFill>
                <a:latin typeface="Apercu Pro Medium"/>
                <a:ea typeface="Apercu Pro Medium"/>
                <a:cs typeface="Apercu Pro Medium"/>
              </a:rPr>
              <a:t>.</a:t>
            </a:r>
          </a:p>
          <a:p>
            <a:pPr algn="ctr" defTabSz="685800" rtl="0"/>
            <a:endParaRPr lang="ga" sz="1275" b="1" dirty="0">
              <a:solidFill>
                <a:srgbClr val="FFFFFF"/>
              </a:solidFill>
              <a:latin typeface="Calibri"/>
              <a:cs typeface="Arial" panose="020B0604020202020204" pitchFamily="34" charset="0"/>
            </a:endParaRPr>
          </a:p>
        </p:txBody>
      </p:sp>
      <p:sp>
        <p:nvSpPr>
          <p:cNvPr id="24" name="Rectangle 23"/>
          <p:cNvSpPr/>
          <p:nvPr/>
        </p:nvSpPr>
        <p:spPr>
          <a:xfrm>
            <a:off x="4635362" y="5477180"/>
            <a:ext cx="2592289" cy="1516397"/>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r>
              <a:rPr lang="ga" sz="1800" b="1" i="0" u="none" baseline="0">
                <a:solidFill>
                  <a:srgbClr val="FFFFFF"/>
                </a:solidFill>
                <a:latin typeface="Apercu Pro Medium"/>
                <a:cs typeface="Arial" panose="020B0604020202020204" pitchFamily="34" charset="0"/>
              </a:rPr>
              <a:t>Aithnítear ann an chaoi a ndéanfar rathúlacht a thomhas.  </a:t>
            </a:r>
            <a:endParaRPr lang="ga" sz="1800" b="1" dirty="0">
              <a:solidFill>
                <a:srgbClr val="FFFFFF"/>
              </a:solidFill>
              <a:latin typeface="Apercu Pro Medium"/>
              <a:cs typeface="Arial" panose="020B0604020202020204" pitchFamily="34" charset="0"/>
            </a:endParaRPr>
          </a:p>
        </p:txBody>
      </p:sp>
    </p:spTree>
    <p:extLst>
      <p:ext uri="{BB962C8B-B14F-4D97-AF65-F5344CB8AC3E}">
        <p14:creationId xmlns:p14="http://schemas.microsoft.com/office/powerpoint/2010/main" val="341570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rtl="0"/>
            <a:r>
              <a:rPr lang="ga" sz="3200" b="1" i="0" u="none" baseline="0"/>
              <a:t>Plean Scoile Ildánaí: Trí chéim </a:t>
            </a:r>
            <a:endParaRPr lang="ga" sz="3200" dirty="0"/>
          </a:p>
        </p:txBody>
      </p:sp>
      <p:sp>
        <p:nvSpPr>
          <p:cNvPr id="7" name="Rectangle 6"/>
          <p:cNvSpPr/>
          <p:nvPr/>
        </p:nvSpPr>
        <p:spPr bwMode="auto">
          <a:xfrm>
            <a:off x="4969285" y="1484784"/>
            <a:ext cx="3779179" cy="864096"/>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normAutofit fontScale="85000" lnSpcReduction="20000"/>
          </a:bodyPr>
          <a:lstStyle/>
          <a:p>
            <a:pPr algn="l" defTabSz="685800" rtl="0"/>
            <a:r>
              <a:rPr lang="ga" sz="3600" b="0" i="0" u="none" baseline="0">
                <a:solidFill>
                  <a:srgbClr val="FFFFFF"/>
                </a:solidFill>
                <a:latin typeface="Apercu Pro Medium"/>
                <a:ea typeface="Apercu Pro Medium"/>
                <a:cs typeface="Apercu Pro Medium"/>
              </a:rPr>
              <a:t>1. 	Fís agus Aidhmeanna </a:t>
            </a:r>
          </a:p>
          <a:p>
            <a:pPr algn="l" defTabSz="685800" rtl="0"/>
            <a:endParaRPr lang="ga" sz="1800" dirty="0">
              <a:solidFill>
                <a:srgbClr val="FFFFFF"/>
              </a:solidFill>
              <a:latin typeface="ITCFranklinGothic LT Book" charset="0"/>
              <a:ea typeface="ＭＳ Ｐゴシック" pitchFamily="-28" charset="-128"/>
              <a:cs typeface="ＭＳ Ｐゴシック" pitchFamily="-28" charset="-128"/>
            </a:endParaRPr>
          </a:p>
        </p:txBody>
      </p:sp>
      <p:sp>
        <p:nvSpPr>
          <p:cNvPr id="8" name="Rectangle 7"/>
          <p:cNvSpPr/>
          <p:nvPr/>
        </p:nvSpPr>
        <p:spPr bwMode="auto">
          <a:xfrm>
            <a:off x="4966523" y="2564904"/>
            <a:ext cx="3781939" cy="1152128"/>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68580" tIns="34290" rIns="68580" bIns="34290" numCol="1" rtlCol="0" anchor="t" anchorCtr="0" compatLnSpc="1">
            <a:prstTxWarp prst="textNoShape">
              <a:avLst/>
            </a:prstTxWarp>
            <a:normAutofit fontScale="70000" lnSpcReduction="20000"/>
          </a:bodyPr>
          <a:lstStyle/>
          <a:p>
            <a:pPr marL="914400" indent="-914400" algn="l" defTabSz="685800" rtl="0">
              <a:buAutoNum type="arabicPeriod" startAt="2"/>
            </a:pPr>
            <a:r>
              <a:rPr lang="ga" sz="3600" b="0" i="0" u="none" baseline="0">
                <a:solidFill>
                  <a:srgbClr val="FFFFFF"/>
                </a:solidFill>
                <a:latin typeface="Apercu Pro Medium"/>
                <a:ea typeface="Apercu Pro Medium"/>
                <a:cs typeface="Apercu Pro Medium"/>
              </a:rPr>
              <a:t>Achoimre ar an bPlean</a:t>
            </a:r>
          </a:p>
          <a:p>
            <a:pPr algn="l" defTabSz="685800" rtl="0"/>
            <a:r>
              <a:rPr lang="ga" sz="4800" b="0" i="0" u="none" baseline="0">
                <a:solidFill>
                  <a:srgbClr val="FFFFFF"/>
                </a:solidFill>
              </a:rPr>
              <a:t> </a:t>
            </a:r>
            <a:endParaRPr lang="ga" sz="4800" dirty="0">
              <a:solidFill>
                <a:srgbClr val="FFFFFF"/>
              </a:solidFill>
              <a:latin typeface="ITCFranklinGothic LT Book" charset="0"/>
              <a:ea typeface="ＭＳ Ｐゴシック" pitchFamily="-28" charset="-128"/>
              <a:cs typeface="ＭＳ Ｐゴシック" pitchFamily="-28" charset="-128"/>
            </a:endParaRPr>
          </a:p>
        </p:txBody>
      </p:sp>
      <p:sp>
        <p:nvSpPr>
          <p:cNvPr id="9" name="Rectangle 8"/>
          <p:cNvSpPr/>
          <p:nvPr/>
        </p:nvSpPr>
        <p:spPr bwMode="auto">
          <a:xfrm>
            <a:off x="4980365" y="4005064"/>
            <a:ext cx="3754254" cy="1224136"/>
          </a:xfrm>
          <a:prstGeom prst="rect">
            <a:avLst/>
          </a:prstGeom>
          <a:solidFill>
            <a:srgbClr val="DD5F2B"/>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rmAutofit fontScale="55000" lnSpcReduction="20000"/>
          </a:bodyPr>
          <a:lstStyle/>
          <a:p>
            <a:pPr marL="914400" indent="-914400" algn="l" defTabSz="685800" rtl="0">
              <a:buAutoNum type="arabicPeriod" startAt="3"/>
            </a:pPr>
            <a:r>
              <a:rPr lang="ga" sz="3600" b="0" i="0" u="none" baseline="0">
                <a:solidFill>
                  <a:srgbClr val="FFFFFF"/>
                </a:solidFill>
                <a:latin typeface="Apercu Pro Medium"/>
                <a:ea typeface="Apercu Pro Medium"/>
                <a:cs typeface="Apercu Pro Medium"/>
              </a:rPr>
              <a:t>Plean(anna) le haghaidh Gníomhaíochtaí</a:t>
            </a:r>
          </a:p>
          <a:p>
            <a:pPr algn="l" defTabSz="685800" rtl="0"/>
            <a:r>
              <a:rPr lang="ga" sz="4800" b="0" i="0" u="none" baseline="0">
                <a:solidFill>
                  <a:srgbClr val="FFFFFF"/>
                </a:solidFill>
              </a:rPr>
              <a:t> </a:t>
            </a:r>
          </a:p>
          <a:p>
            <a:pPr algn="l" defTabSz="685800" rtl="0"/>
            <a:endParaRPr lang="ga" sz="1800" dirty="0">
              <a:solidFill>
                <a:srgbClr val="FFFFFF"/>
              </a:solidFill>
              <a:latin typeface="ITCFranklinGothic LT Book" charset="0"/>
              <a:ea typeface="ＭＳ Ｐゴシック" pitchFamily="-28" charset="-128"/>
              <a:cs typeface="ＭＳ Ｐゴシック" pitchFamily="-28" charset="-128"/>
            </a:endParaRPr>
          </a:p>
        </p:txBody>
      </p:sp>
    </p:spTree>
    <p:extLst>
      <p:ext uri="{BB962C8B-B14F-4D97-AF65-F5344CB8AC3E}">
        <p14:creationId xmlns:p14="http://schemas.microsoft.com/office/powerpoint/2010/main" val="12403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08720"/>
            <a:ext cx="4774130" cy="3672408"/>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51520" y="5301208"/>
            <a:ext cx="6264696" cy="461665"/>
          </a:xfrm>
          <a:prstGeom prst="rect">
            <a:avLst/>
          </a:prstGeom>
          <a:solidFill>
            <a:schemeClr val="tx2"/>
          </a:solidFill>
        </p:spPr>
        <p:txBody>
          <a:bodyPr wrap="square" rtlCol="0">
            <a:spAutoFit/>
          </a:bodyPr>
          <a:lstStyle/>
          <a:p>
            <a:pPr algn="l" rtl="0"/>
            <a:r>
              <a:rPr lang="ga" b="0" i="0" u="none" baseline="0">
                <a:solidFill>
                  <a:schemeClr val="bg2"/>
                </a:solidFill>
                <a:hlinkClick r:id="rId4"/>
              </a:rPr>
              <a:t>creativeschools@artscouncil.ie</a:t>
            </a:r>
            <a:r>
              <a:rPr lang="ga" b="0" i="0" u="none" baseline="0">
                <a:solidFill>
                  <a:schemeClr val="bg2"/>
                </a:solidFill>
              </a:rPr>
              <a:t> </a:t>
            </a:r>
            <a:endParaRPr lang="ga" dirty="0">
              <a:solidFill>
                <a:schemeClr val="bg2"/>
              </a:solidFill>
            </a:endParaRPr>
          </a:p>
        </p:txBody>
      </p:sp>
    </p:spTree>
    <p:extLst>
      <p:ext uri="{BB962C8B-B14F-4D97-AF65-F5344CB8AC3E}">
        <p14:creationId xmlns:p14="http://schemas.microsoft.com/office/powerpoint/2010/main" val="56020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AEE25-C9A9-492D-B49E-D9CA37AA20B7}"/>
              </a:ext>
            </a:extLst>
          </p:cNvPr>
          <p:cNvSpPr>
            <a:spLocks noGrp="1"/>
          </p:cNvSpPr>
          <p:nvPr>
            <p:ph type="title"/>
          </p:nvPr>
        </p:nvSpPr>
        <p:spPr/>
        <p:txBody>
          <a:bodyPr>
            <a:normAutofit/>
          </a:bodyPr>
          <a:lstStyle/>
          <a:p>
            <a:pPr algn="l" rtl="0"/>
            <a:r>
              <a:rPr lang="ga" sz="4000" b="1" i="0" u="none" baseline="0" dirty="0"/>
              <a:t>An Amlíne</a:t>
            </a:r>
            <a:br>
              <a:rPr lang="ga" sz="4000" dirty="0"/>
            </a:br>
            <a:br>
              <a:rPr lang="ga" sz="4000" dirty="0"/>
            </a:br>
            <a:r>
              <a:rPr lang="ga" sz="4000" b="1" i="0" u="none" baseline="0" dirty="0"/>
              <a:t> do Scoileanna Ildánacha 2022  </a:t>
            </a:r>
          </a:p>
        </p:txBody>
      </p:sp>
    </p:spTree>
    <p:extLst>
      <p:ext uri="{BB962C8B-B14F-4D97-AF65-F5344CB8AC3E}">
        <p14:creationId xmlns:p14="http://schemas.microsoft.com/office/powerpoint/2010/main" val="423278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ga" sz="3200" b="1" i="0" u="none" baseline="0"/>
              <a:t>Scoileanna Ildánacha: trí chéim </a:t>
            </a:r>
            <a:endParaRPr lang="ga" sz="3200" dirty="0"/>
          </a:p>
        </p:txBody>
      </p:sp>
      <p:graphicFrame>
        <p:nvGraphicFramePr>
          <p:cNvPr id="7" name="Content Placeholder 6"/>
          <p:cNvGraphicFramePr>
            <a:graphicFrameLocks noGrp="1"/>
          </p:cNvGraphicFramePr>
          <p:nvPr>
            <p:ph idx="1"/>
          </p:nvPr>
        </p:nvGraphicFramePr>
        <p:xfrm>
          <a:off x="468313" y="1557338"/>
          <a:ext cx="8424862" cy="50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3"/>
          <p:cNvSpPr txBox="1">
            <a:spLocks/>
          </p:cNvSpPr>
          <p:nvPr/>
        </p:nvSpPr>
        <p:spPr>
          <a:xfrm>
            <a:off x="467544" y="1581446"/>
            <a:ext cx="8352928" cy="5040560"/>
          </a:xfrm>
          <a:prstGeom prst="rect">
            <a:avLst/>
          </a:prstGeom>
        </p:spPr>
        <p:txBody>
          <a:bodyPr/>
          <a:lstStyle>
            <a:lvl1pPr marL="342900" indent="-342900" algn="l" defTabSz="912813" rtl="0" eaLnBrk="1" fontAlgn="base" hangingPunct="1">
              <a:spcBef>
                <a:spcPct val="20000"/>
              </a:spcBef>
              <a:spcAft>
                <a:spcPct val="0"/>
              </a:spcAft>
              <a:buSzPct val="95000"/>
              <a:defRPr sz="2400">
                <a:solidFill>
                  <a:srgbClr val="000000"/>
                </a:solidFill>
                <a:latin typeface="Apercu Pro"/>
                <a:ea typeface="MS PGothic" pitchFamily="34" charset="-128"/>
                <a:cs typeface="Geneva" charset="0"/>
              </a:defRPr>
            </a:lvl1pPr>
            <a:lvl2pPr marL="741363" indent="-284163" algn="l" defTabSz="912813" rtl="0" eaLnBrk="1" fontAlgn="base" hangingPunct="1">
              <a:spcBef>
                <a:spcPct val="20000"/>
              </a:spcBef>
              <a:spcAft>
                <a:spcPct val="0"/>
              </a:spcAft>
              <a:buSzPct val="95000"/>
              <a:buFont typeface="Times" charset="0"/>
              <a:buChar char="–"/>
              <a:defRPr sz="2600">
                <a:solidFill>
                  <a:srgbClr val="FCDE8D"/>
                </a:solidFill>
                <a:latin typeface="ITCFranklinGothic LT Book" charset="0"/>
                <a:ea typeface="Geneva" charset="0"/>
                <a:cs typeface="Geneva" charset="0"/>
              </a:defRPr>
            </a:lvl2pPr>
            <a:lvl3pPr marL="360000" indent="-228600" algn="l" defTabSz="912813" rtl="0" eaLnBrk="1" fontAlgn="base" hangingPunct="1">
              <a:spcBef>
                <a:spcPct val="20000"/>
              </a:spcBef>
              <a:spcAft>
                <a:spcPct val="0"/>
              </a:spcAft>
              <a:buClr>
                <a:srgbClr val="919191"/>
              </a:buClr>
              <a:buSzPct val="100000"/>
              <a:buFont typeface="Times" charset="0"/>
              <a:buChar char="•"/>
              <a:defRPr sz="2100">
                <a:solidFill>
                  <a:srgbClr val="000000"/>
                </a:solidFill>
                <a:latin typeface="Apercu Pro"/>
                <a:ea typeface="Geneva" pitchFamily="-8" charset="-128"/>
                <a:cs typeface="Geneva" charset="0"/>
              </a:defRPr>
            </a:lvl3pPr>
            <a:lvl4pPr marL="720000" indent="-228600" algn="l" defTabSz="912813" rtl="0" eaLnBrk="1" fontAlgn="base" hangingPunct="1">
              <a:spcBef>
                <a:spcPct val="20000"/>
              </a:spcBef>
              <a:spcAft>
                <a:spcPct val="0"/>
              </a:spcAft>
              <a:buClr>
                <a:srgbClr val="919191"/>
              </a:buClr>
              <a:buSzPct val="100000"/>
              <a:buFont typeface="Times" charset="0"/>
              <a:buChar char="•"/>
              <a:defRPr sz="2000" i="1">
                <a:solidFill>
                  <a:srgbClr val="000000"/>
                </a:solidFill>
                <a:latin typeface="Apercu Pro"/>
                <a:ea typeface="Geneva" pitchFamily="-8" charset="-128"/>
                <a:cs typeface="Geneva" charset="0"/>
              </a:defRPr>
            </a:lvl4pPr>
            <a:lvl5pPr marL="1080000" indent="-228600" algn="l" defTabSz="912813" rtl="0" eaLnBrk="1" fontAlgn="base" hangingPunct="1">
              <a:spcBef>
                <a:spcPct val="20000"/>
              </a:spcBef>
              <a:spcAft>
                <a:spcPct val="0"/>
              </a:spcAft>
              <a:buClr>
                <a:schemeClr val="tx1"/>
              </a:buClr>
              <a:buSzPct val="100000"/>
              <a:buFont typeface="Times" charset="0"/>
              <a:buChar char="•"/>
              <a:defRPr sz="2000">
                <a:solidFill>
                  <a:srgbClr val="919191"/>
                </a:solidFill>
                <a:latin typeface="Apercu Pro"/>
                <a:ea typeface="Geneva" pitchFamily="-8" charset="-128"/>
                <a:cs typeface="Geneva" charset="0"/>
              </a:defRPr>
            </a:lvl5pPr>
            <a:lvl6pPr marL="2248948"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6pPr>
            <a:lvl7pPr marL="2440972"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7pPr>
            <a:lvl8pPr marL="2632996"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8pPr>
            <a:lvl9pPr marL="2825020"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9pPr>
          </a:lstStyle>
          <a:p>
            <a:pPr algn="l" rtl="0">
              <a:buFont typeface="Arial" panose="020B0604020202020204" pitchFamily="34" charset="0"/>
              <a:buChar char="•"/>
            </a:pPr>
            <a:endParaRPr lang="ga" sz="2800" dirty="0"/>
          </a:p>
          <a:p>
            <a:pPr algn="l" rtl="0">
              <a:buFont typeface="Arial" panose="020B0604020202020204" pitchFamily="34" charset="0"/>
              <a:buChar char="•"/>
            </a:pPr>
            <a:endParaRPr lang="ga" dirty="0"/>
          </a:p>
        </p:txBody>
      </p:sp>
      <p:sp>
        <p:nvSpPr>
          <p:cNvPr id="5" name="TextBox 4"/>
          <p:cNvSpPr txBox="1"/>
          <p:nvPr/>
        </p:nvSpPr>
        <p:spPr>
          <a:xfrm>
            <a:off x="0" y="4392162"/>
            <a:ext cx="9030444" cy="830997"/>
          </a:xfrm>
          <a:prstGeom prst="rect">
            <a:avLst/>
          </a:prstGeom>
          <a:noFill/>
        </p:spPr>
        <p:txBody>
          <a:bodyPr wrap="square" rtlCol="0">
            <a:spAutoFit/>
          </a:bodyPr>
          <a:lstStyle/>
          <a:p>
            <a:pPr marL="342900" lvl="0" indent="-342900" algn="l" rtl="0">
              <a:buFont typeface="Arial" panose="020B0604020202020204" pitchFamily="34" charset="0"/>
              <a:buChar char="•"/>
            </a:pPr>
            <a:endParaRPr lang="ga" dirty="0">
              <a:solidFill>
                <a:srgbClr val="000000"/>
              </a:solidFill>
            </a:endParaRPr>
          </a:p>
          <a:p>
            <a:endParaRPr lang="ga" dirty="0"/>
          </a:p>
        </p:txBody>
      </p:sp>
      <p:sp>
        <p:nvSpPr>
          <p:cNvPr id="9" name="TextBox 8"/>
          <p:cNvSpPr txBox="1"/>
          <p:nvPr/>
        </p:nvSpPr>
        <p:spPr>
          <a:xfrm>
            <a:off x="2051720" y="2294462"/>
            <a:ext cx="504056" cy="584775"/>
          </a:xfrm>
          <a:prstGeom prst="rect">
            <a:avLst/>
          </a:prstGeom>
          <a:solidFill>
            <a:srgbClr val="CEE1FE"/>
          </a:solidFill>
        </p:spPr>
        <p:txBody>
          <a:bodyPr wrap="square" rtlCol="0">
            <a:spAutoFit/>
          </a:bodyPr>
          <a:lstStyle/>
          <a:p>
            <a:pPr algn="l" rtl="0"/>
            <a:r>
              <a:rPr lang="ga" sz="3200" b="1" i="0" u="none" baseline="0">
                <a:solidFill>
                  <a:schemeClr val="bg2"/>
                </a:solidFill>
              </a:rPr>
              <a:t>1</a:t>
            </a:r>
            <a:endParaRPr lang="ga" sz="3200" b="1" dirty="0">
              <a:solidFill>
                <a:schemeClr val="bg2"/>
              </a:solidFill>
            </a:endParaRPr>
          </a:p>
        </p:txBody>
      </p:sp>
      <p:sp>
        <p:nvSpPr>
          <p:cNvPr id="11" name="TextBox 10"/>
          <p:cNvSpPr txBox="1"/>
          <p:nvPr/>
        </p:nvSpPr>
        <p:spPr>
          <a:xfrm>
            <a:off x="6697936" y="2146091"/>
            <a:ext cx="413196" cy="584775"/>
          </a:xfrm>
          <a:prstGeom prst="rect">
            <a:avLst/>
          </a:prstGeom>
          <a:solidFill>
            <a:srgbClr val="CEE1FE"/>
          </a:solidFill>
        </p:spPr>
        <p:txBody>
          <a:bodyPr wrap="square" rtlCol="0">
            <a:spAutoFit/>
          </a:bodyPr>
          <a:lstStyle/>
          <a:p>
            <a:pPr algn="l" rtl="0"/>
            <a:r>
              <a:rPr lang="ga" sz="3200" b="1" i="0" u="none" baseline="0">
                <a:solidFill>
                  <a:schemeClr val="bg2"/>
                </a:solidFill>
              </a:rPr>
              <a:t>2</a:t>
            </a:r>
            <a:endParaRPr lang="ga" sz="3200" b="1" dirty="0">
              <a:solidFill>
                <a:schemeClr val="bg2"/>
              </a:solidFill>
            </a:endParaRPr>
          </a:p>
        </p:txBody>
      </p:sp>
      <p:sp>
        <p:nvSpPr>
          <p:cNvPr id="12" name="TextBox 11"/>
          <p:cNvSpPr txBox="1"/>
          <p:nvPr/>
        </p:nvSpPr>
        <p:spPr>
          <a:xfrm>
            <a:off x="5661324" y="6145212"/>
            <a:ext cx="360040" cy="584775"/>
          </a:xfrm>
          <a:prstGeom prst="rect">
            <a:avLst/>
          </a:prstGeom>
          <a:solidFill>
            <a:srgbClr val="CEE1FE"/>
          </a:solidFill>
        </p:spPr>
        <p:txBody>
          <a:bodyPr wrap="square" rtlCol="0">
            <a:spAutoFit/>
          </a:bodyPr>
          <a:lstStyle/>
          <a:p>
            <a:pPr algn="l" rtl="0"/>
            <a:r>
              <a:rPr lang="ga" sz="3200" b="1" i="0" u="none" baseline="0">
                <a:solidFill>
                  <a:schemeClr val="bg2"/>
                </a:solidFill>
              </a:rPr>
              <a:t>3</a:t>
            </a:r>
            <a:endParaRPr lang="ga" sz="3200" b="1" dirty="0">
              <a:solidFill>
                <a:schemeClr val="bg2"/>
              </a:solidFill>
            </a:endParaRPr>
          </a:p>
        </p:txBody>
      </p:sp>
      <p:sp>
        <p:nvSpPr>
          <p:cNvPr id="15" name="Right Arrow 14"/>
          <p:cNvSpPr/>
          <p:nvPr/>
        </p:nvSpPr>
        <p:spPr bwMode="auto">
          <a:xfrm rot="1918409">
            <a:off x="5592603" y="1696788"/>
            <a:ext cx="1029604" cy="4126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ga"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17" name="Right Arrow 16"/>
          <p:cNvSpPr/>
          <p:nvPr/>
        </p:nvSpPr>
        <p:spPr bwMode="auto">
          <a:xfrm rot="7700947">
            <a:off x="6183134" y="5402431"/>
            <a:ext cx="1029604" cy="4126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ga"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22" name="Right Arrow 21"/>
          <p:cNvSpPr/>
          <p:nvPr/>
        </p:nvSpPr>
        <p:spPr bwMode="auto">
          <a:xfrm rot="19871872">
            <a:off x="2694408" y="1720194"/>
            <a:ext cx="1029604" cy="4126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ga"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23" name="Right Arrow 22"/>
          <p:cNvSpPr/>
          <p:nvPr/>
        </p:nvSpPr>
        <p:spPr bwMode="auto">
          <a:xfrm rot="12282731">
            <a:off x="3059832" y="6163964"/>
            <a:ext cx="1029604" cy="4126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ga"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4" name="Right Arrow 3"/>
          <p:cNvSpPr/>
          <p:nvPr/>
        </p:nvSpPr>
        <p:spPr bwMode="auto">
          <a:xfrm>
            <a:off x="611560" y="1772816"/>
            <a:ext cx="45719" cy="457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ga"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13" name="TextBox 12"/>
          <p:cNvSpPr txBox="1"/>
          <p:nvPr/>
        </p:nvSpPr>
        <p:spPr>
          <a:xfrm>
            <a:off x="179512" y="1581446"/>
            <a:ext cx="2434604" cy="369332"/>
          </a:xfrm>
          <a:prstGeom prst="rect">
            <a:avLst/>
          </a:prstGeom>
          <a:solidFill>
            <a:schemeClr val="accent1"/>
          </a:solidFill>
        </p:spPr>
        <p:txBody>
          <a:bodyPr wrap="square" rtlCol="0">
            <a:spAutoFit/>
          </a:bodyPr>
          <a:lstStyle/>
          <a:p>
            <a:pPr algn="l" rtl="0"/>
            <a:r>
              <a:rPr lang="ga" sz="1800" b="0" i="0" u="none" baseline="0"/>
              <a:t>Go dtí Bealtaine/Meitheamh 2023</a:t>
            </a:r>
            <a:endParaRPr lang="ga" sz="1800" dirty="0"/>
          </a:p>
        </p:txBody>
      </p:sp>
      <p:sp>
        <p:nvSpPr>
          <p:cNvPr id="19" name="TextBox 18"/>
          <p:cNvSpPr txBox="1"/>
          <p:nvPr/>
        </p:nvSpPr>
        <p:spPr>
          <a:xfrm>
            <a:off x="7479494" y="3930497"/>
            <a:ext cx="1412986" cy="1200329"/>
          </a:xfrm>
          <a:prstGeom prst="rect">
            <a:avLst/>
          </a:prstGeom>
          <a:solidFill>
            <a:schemeClr val="accent1"/>
          </a:solidFill>
        </p:spPr>
        <p:txBody>
          <a:bodyPr wrap="square" rtlCol="0">
            <a:spAutoFit/>
          </a:bodyPr>
          <a:lstStyle/>
          <a:p>
            <a:pPr algn="l" rtl="0"/>
            <a:r>
              <a:rPr lang="ga" sz="1800" b="0" i="0" u="none" baseline="0" dirty="0"/>
              <a:t>Meitheamh 2023 go Meitheamh 2024</a:t>
            </a:r>
            <a:endParaRPr lang="ga" sz="1800" dirty="0"/>
          </a:p>
        </p:txBody>
      </p:sp>
    </p:spTree>
    <p:extLst>
      <p:ext uri="{BB962C8B-B14F-4D97-AF65-F5344CB8AC3E}">
        <p14:creationId xmlns:p14="http://schemas.microsoft.com/office/powerpoint/2010/main" val="65266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tsdc1\ERMS\NEW ART SECTOR SUPPORT AND DEVELOPMENT\YPCE\CREATIVE SCHOOLS\CREATIVE SCHOOLS\NATIONAL CELEBRATION\2019\Flagship Images\Dublin\CreativeSchoolsDublin--2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90267"/>
            <a:ext cx="9058170" cy="60372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DDDFB92-D3CB-4D81-AB5C-8E012B851CC0}"/>
              </a:ext>
            </a:extLst>
          </p:cNvPr>
          <p:cNvSpPr>
            <a:spLocks noGrp="1"/>
          </p:cNvSpPr>
          <p:nvPr>
            <p:ph type="title"/>
          </p:nvPr>
        </p:nvSpPr>
        <p:spPr/>
        <p:txBody>
          <a:bodyPr>
            <a:normAutofit/>
          </a:bodyPr>
          <a:lstStyle/>
          <a:p>
            <a:pPr algn="l" rtl="0"/>
            <a:r>
              <a:rPr lang="ga" sz="3200" b="1" i="0" u="none" baseline="0">
                <a:latin typeface="Apercu Pro"/>
                <a:ea typeface="Apercu Pro"/>
                <a:cs typeface="Apercu Pro"/>
              </a:rPr>
              <a:t>Go dtí Bealtaine/Meitheamh 2023: Tuiscint</a:t>
            </a:r>
          </a:p>
        </p:txBody>
      </p:sp>
      <p:sp>
        <p:nvSpPr>
          <p:cNvPr id="8" name="Rectangle 7"/>
          <p:cNvSpPr/>
          <p:nvPr/>
        </p:nvSpPr>
        <p:spPr>
          <a:xfrm>
            <a:off x="0" y="1390267"/>
            <a:ext cx="5328592" cy="563231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457200" lvl="0" indent="-457200" algn="l" rtl="0">
              <a:buFont typeface="Arial" panose="020B0604020202020204" pitchFamily="34" charset="0"/>
              <a:buChar char="•"/>
            </a:pPr>
            <a:r>
              <a:rPr lang="ga" sz="2000" b="1" i="0" u="none" baseline="0">
                <a:solidFill>
                  <a:srgbClr val="080808"/>
                </a:solidFill>
                <a:latin typeface="Apercu Pro Medium"/>
                <a:ea typeface="Apercu Pro Medium"/>
                <a:cs typeface="Apercu Pro Medium"/>
              </a:rPr>
              <a:t>Caidrimh a thógáil le do Chomhlach Cruthaitheach</a:t>
            </a:r>
          </a:p>
          <a:p>
            <a:pPr marL="457200" indent="-457200" algn="l" rtl="0">
              <a:buFont typeface="Arial" panose="020B0604020202020204" pitchFamily="34" charset="0"/>
              <a:buChar char="•"/>
            </a:pPr>
            <a:r>
              <a:rPr lang="ga" sz="2000" b="1" i="0" u="none" baseline="0">
                <a:solidFill>
                  <a:srgbClr val="080808"/>
                </a:solidFill>
                <a:latin typeface="Arial" charset="0"/>
                <a:ea typeface="ＭＳ Ｐゴシック" pitchFamily="-112" charset="-128"/>
              </a:rPr>
              <a:t>Ag foghlaim faoin tionscnamh Scoileanna Ildánacha</a:t>
            </a:r>
          </a:p>
          <a:p>
            <a:pPr marL="457200" lvl="0" indent="-457200" algn="l" rtl="0">
              <a:buFont typeface="Arial" panose="020B0604020202020204" pitchFamily="34" charset="0"/>
              <a:buChar char="•"/>
            </a:pPr>
            <a:r>
              <a:rPr lang="ga" sz="2000" b="1" i="0" u="none" baseline="0">
                <a:solidFill>
                  <a:srgbClr val="080808"/>
                </a:solidFill>
                <a:latin typeface="Apercu Pro Medium"/>
                <a:ea typeface="Apercu Pro Medium"/>
                <a:cs typeface="Apercu Pro Medium"/>
              </a:rPr>
              <a:t>Ag oibriú le leanaí agus daoine óga i gcinnteoireacht</a:t>
            </a:r>
          </a:p>
          <a:p>
            <a:pPr marL="457200" lvl="0" indent="-457200" algn="l" rtl="0">
              <a:buFont typeface="Arial" panose="020B0604020202020204" pitchFamily="34" charset="0"/>
              <a:buChar char="•"/>
            </a:pPr>
            <a:r>
              <a:rPr lang="ga" sz="2000" b="1" i="0" u="none" baseline="0">
                <a:solidFill>
                  <a:srgbClr val="080808"/>
                </a:solidFill>
                <a:latin typeface="Apercu Pro Medium"/>
                <a:ea typeface="Apercu Pro Medium"/>
                <a:cs typeface="Apercu Pro Medium"/>
              </a:rPr>
              <a:t>Nasc a dhéanamh le pobal na scoile uile</a:t>
            </a:r>
            <a:endParaRPr lang="ga" sz="2000" b="1" dirty="0">
              <a:solidFill>
                <a:srgbClr val="080808"/>
              </a:solidFill>
              <a:latin typeface="Apercu Pro Medium"/>
            </a:endParaRPr>
          </a:p>
          <a:p>
            <a:pPr marL="457200" lvl="0" indent="-457200" algn="l" rtl="0">
              <a:buFont typeface="Arial" panose="020B0604020202020204" pitchFamily="34" charset="0"/>
              <a:buChar char="•"/>
            </a:pPr>
            <a:r>
              <a:rPr lang="ga" sz="2000" b="1" i="0" u="none" baseline="0">
                <a:solidFill>
                  <a:srgbClr val="080808"/>
                </a:solidFill>
                <a:latin typeface="Apercu Pro Medium"/>
                <a:ea typeface="Apercu Pro Medium"/>
                <a:cs typeface="Apercu Pro Medium"/>
              </a:rPr>
              <a:t>An chruthaitheacht a thuiscint i do scoil</a:t>
            </a:r>
          </a:p>
          <a:p>
            <a:pPr marL="457200" lvl="0" indent="-457200" algn="l" rtl="0">
              <a:buFont typeface="Arial" panose="020B0604020202020204" pitchFamily="34" charset="0"/>
              <a:buChar char="•"/>
            </a:pPr>
            <a:r>
              <a:rPr lang="ga" sz="2000" b="1" i="0" u="none" baseline="0">
                <a:solidFill>
                  <a:srgbClr val="080808"/>
                </a:solidFill>
                <a:latin typeface="Apercu Pro Medium"/>
                <a:ea typeface="Apercu Pro Medium"/>
                <a:cs typeface="Apercu Pro Medium"/>
              </a:rPr>
              <a:t>Comhráite cruthaitheacha agus aischothú</a:t>
            </a:r>
            <a:endParaRPr lang="ga" sz="2000" b="1" dirty="0">
              <a:solidFill>
                <a:srgbClr val="080808"/>
              </a:solidFill>
              <a:latin typeface="Apercu Pro Medium"/>
            </a:endParaRPr>
          </a:p>
          <a:p>
            <a:pPr marL="457200" lvl="0" indent="-457200" algn="l" rtl="0">
              <a:buFont typeface="Arial" panose="020B0604020202020204" pitchFamily="34" charset="0"/>
              <a:buChar char="•"/>
            </a:pPr>
            <a:r>
              <a:rPr lang="ga" sz="2000" b="1" i="0" u="none" baseline="0">
                <a:solidFill>
                  <a:srgbClr val="080808"/>
                </a:solidFill>
                <a:latin typeface="Apercu Pro Medium"/>
                <a:ea typeface="Apercu Pro Medium"/>
                <a:cs typeface="Apercu Pro Medium"/>
              </a:rPr>
              <a:t>Anailís a dhéanamh ar do rannpháirtíocht leis an healaíona agus an chruthaitheacht</a:t>
            </a:r>
          </a:p>
          <a:p>
            <a:pPr marL="457200" lvl="0" indent="-457200" algn="l" rtl="0">
              <a:buFont typeface="Arial" panose="020B0604020202020204" pitchFamily="34" charset="0"/>
              <a:buChar char="•"/>
            </a:pPr>
            <a:r>
              <a:rPr lang="ga" sz="2000" b="1" i="0" u="none" baseline="0">
                <a:solidFill>
                  <a:srgbClr val="080808"/>
                </a:solidFill>
                <a:latin typeface="Apercu Pro Medium"/>
                <a:ea typeface="Apercu Pro Medium"/>
                <a:cs typeface="Apercu Pro Medium"/>
              </a:rPr>
              <a:t>Suimeanna do phobal scoile a aimsiú</a:t>
            </a:r>
          </a:p>
          <a:p>
            <a:pPr marL="457200" lvl="0" indent="-457200" algn="l" rtl="0">
              <a:buFont typeface="Arial" panose="020B0604020202020204" pitchFamily="34" charset="0"/>
              <a:buChar char="•"/>
            </a:pPr>
            <a:r>
              <a:rPr lang="ga" sz="2000" b="1" i="0" u="none" baseline="0">
                <a:solidFill>
                  <a:srgbClr val="080808"/>
                </a:solidFill>
                <a:latin typeface="Apercu Pro Medium"/>
                <a:ea typeface="Apercu Pro Medium"/>
                <a:cs typeface="Apercu Pro Medium"/>
              </a:rPr>
              <a:t>Láidreachtaí agus réimsí atá le forbairt a aithint</a:t>
            </a:r>
            <a:endParaRPr lang="ga" sz="2000" b="1" dirty="0">
              <a:solidFill>
                <a:srgbClr val="080808"/>
              </a:solidFill>
              <a:latin typeface="Apercu Pro Medium"/>
            </a:endParaRPr>
          </a:p>
          <a:p>
            <a:pPr marL="457200" lvl="0" indent="-457200" algn="l" rtl="0">
              <a:buFont typeface="Arial" panose="020B0604020202020204" pitchFamily="34" charset="0"/>
              <a:buChar char="•"/>
            </a:pPr>
            <a:r>
              <a:rPr lang="ga" sz="2000" b="1" i="0" u="none" baseline="0">
                <a:solidFill>
                  <a:srgbClr val="080808"/>
                </a:solidFill>
                <a:latin typeface="Apercu Pro Medium"/>
                <a:ea typeface="Apercu Pro Medium"/>
                <a:cs typeface="Apercu Pro Medium"/>
              </a:rPr>
              <a:t>Deiseanna taighde</a:t>
            </a:r>
            <a:endParaRPr lang="ga" sz="2000" b="1" dirty="0">
              <a:solidFill>
                <a:srgbClr val="080808"/>
              </a:solidFill>
              <a:latin typeface="Apercu Pro Medium"/>
            </a:endParaRPr>
          </a:p>
          <a:p>
            <a:pPr marL="457200" lvl="0" indent="-457200" algn="l" rtl="0">
              <a:buFont typeface="Arial" panose="020B0604020202020204" pitchFamily="34" charset="0"/>
              <a:buChar char="•"/>
            </a:pPr>
            <a:r>
              <a:rPr lang="ga" sz="2000" b="1" i="0" u="none" baseline="0">
                <a:solidFill>
                  <a:srgbClr val="080808"/>
                </a:solidFill>
                <a:latin typeface="Apercu Pro Medium"/>
                <a:ea typeface="Apercu Pro Medium"/>
                <a:cs typeface="Apercu Pro Medium"/>
              </a:rPr>
              <a:t>Ceardlanna/gníomhaíochtaí</a:t>
            </a:r>
          </a:p>
          <a:p>
            <a:pPr marL="457200" lvl="0" indent="-457200" algn="l" rtl="0">
              <a:buFont typeface="Arial" panose="020B0604020202020204" pitchFamily="34" charset="0"/>
              <a:buChar char="•"/>
            </a:pPr>
            <a:r>
              <a:rPr lang="ga" sz="2000" b="1" i="0" u="none" baseline="0">
                <a:solidFill>
                  <a:srgbClr val="080808"/>
                </a:solidFill>
                <a:latin typeface="Apercu Pro Medium"/>
                <a:ea typeface="Apercu Pro Medium"/>
                <a:cs typeface="Apercu Pro Medium"/>
              </a:rPr>
              <a:t>Teagmháil rialta leis an gComhlach Cruthaitheach</a:t>
            </a:r>
            <a:endParaRPr lang="ga" sz="2000" b="1" dirty="0">
              <a:solidFill>
                <a:srgbClr val="080808"/>
              </a:solidFill>
              <a:latin typeface="Apercu Pro Medium"/>
            </a:endParaRPr>
          </a:p>
        </p:txBody>
      </p:sp>
    </p:spTree>
    <p:extLst>
      <p:ext uri="{BB962C8B-B14F-4D97-AF65-F5344CB8AC3E}">
        <p14:creationId xmlns:p14="http://schemas.microsoft.com/office/powerpoint/2010/main" val="82173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FB92-D3CB-4D81-AB5C-8E012B851CC0}"/>
              </a:ext>
            </a:extLst>
          </p:cNvPr>
          <p:cNvSpPr>
            <a:spLocks noGrp="1"/>
          </p:cNvSpPr>
          <p:nvPr>
            <p:ph type="title"/>
          </p:nvPr>
        </p:nvSpPr>
        <p:spPr/>
        <p:txBody>
          <a:bodyPr>
            <a:normAutofit fontScale="90000"/>
          </a:bodyPr>
          <a:lstStyle/>
          <a:p>
            <a:pPr algn="l" rtl="0"/>
            <a:r>
              <a:rPr lang="ga" sz="3200" b="1" i="0" u="none" kern="1200" baseline="0">
                <a:latin typeface="Arial" charset="0"/>
                <a:ea typeface="ＭＳ Ｐゴシック" pitchFamily="-112" charset="-128"/>
              </a:rPr>
              <a:t>Bealtaine/Meitheamh 2023 - Meitheamh 2024</a:t>
            </a:r>
            <a:endParaRPr lang="ga" sz="3200" kern="1200" dirty="0">
              <a:latin typeface="Arial" charset="0"/>
              <a:ea typeface="ＭＳ Ｐゴシック" pitchFamily="-112" charset="-128"/>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5544"/>
            <a:ext cx="5876514" cy="29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1404570"/>
            <a:ext cx="5570043" cy="739048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342900" indent="-342900" algn="l" defTabSz="1066800" rtl="0">
              <a:lnSpc>
                <a:spcPct val="90000"/>
              </a:lnSpc>
              <a:spcAft>
                <a:spcPct val="35000"/>
              </a:spcAft>
              <a:buFont typeface="Arial" panose="020B0604020202020204" pitchFamily="34" charset="0"/>
              <a:buChar char="•"/>
            </a:pPr>
            <a:r>
              <a:rPr lang="ga" b="1" i="0" u="none" baseline="0">
                <a:solidFill>
                  <a:srgbClr val="080808"/>
                </a:solidFill>
                <a:latin typeface="Apercu Pro"/>
                <a:ea typeface="Apercu Pro"/>
                <a:cs typeface="Apercu Pro"/>
              </a:rPr>
              <a:t>Ag freastal ar thosaíochtaí agus riachtanais aonair </a:t>
            </a:r>
          </a:p>
          <a:p>
            <a:pPr marL="342900" indent="-342900" algn="l" defTabSz="1066800" rtl="0">
              <a:lnSpc>
                <a:spcPct val="90000"/>
              </a:lnSpc>
              <a:spcAft>
                <a:spcPct val="35000"/>
              </a:spcAft>
              <a:buFont typeface="Arial" panose="020B0604020202020204" pitchFamily="34" charset="0"/>
              <a:buChar char="•"/>
            </a:pPr>
            <a:r>
              <a:rPr lang="ga" b="1" i="0" u="none" baseline="0">
                <a:solidFill>
                  <a:srgbClr val="080808"/>
                </a:solidFill>
                <a:latin typeface="Apercu Pro"/>
                <a:ea typeface="Apercu Pro"/>
                <a:cs typeface="Apercu Pro"/>
              </a:rPr>
              <a:t>Deiseanna taighde</a:t>
            </a:r>
            <a:endParaRPr lang="ga" b="1" dirty="0">
              <a:solidFill>
                <a:srgbClr val="080808"/>
              </a:solidFill>
              <a:latin typeface="Apercu Pro"/>
            </a:endParaRPr>
          </a:p>
          <a:p>
            <a:pPr marL="342900" indent="-342900" algn="l" defTabSz="1066800" rtl="0">
              <a:lnSpc>
                <a:spcPct val="90000"/>
              </a:lnSpc>
              <a:spcAft>
                <a:spcPct val="35000"/>
              </a:spcAft>
              <a:buFont typeface="Arial" panose="020B0604020202020204" pitchFamily="34" charset="0"/>
              <a:buChar char="•"/>
            </a:pPr>
            <a:r>
              <a:rPr lang="ga" b="1" i="0" u="none" baseline="0">
                <a:solidFill>
                  <a:srgbClr val="080808"/>
                </a:solidFill>
                <a:latin typeface="Apercu Pro"/>
                <a:ea typeface="Apercu Pro"/>
                <a:cs typeface="Apercu Pro"/>
              </a:rPr>
              <a:t>Plean Scoile Ildánaí a fhorbairt</a:t>
            </a:r>
          </a:p>
          <a:p>
            <a:pPr marL="342900" indent="-342900" algn="l" defTabSz="1066800" rtl="0">
              <a:lnSpc>
                <a:spcPct val="90000"/>
              </a:lnSpc>
              <a:spcAft>
                <a:spcPct val="35000"/>
              </a:spcAft>
              <a:buFont typeface="Arial" panose="020B0604020202020204" pitchFamily="34" charset="0"/>
              <a:buChar char="•"/>
            </a:pPr>
            <a:r>
              <a:rPr lang="ga" b="1" i="0" u="none" baseline="0">
                <a:solidFill>
                  <a:srgbClr val="080808"/>
                </a:solidFill>
                <a:latin typeface="Apercu Pro"/>
                <a:ea typeface="Apercu Pro"/>
                <a:cs typeface="Apercu Pro"/>
              </a:rPr>
              <a:t>Naisc a bhunú idir an scoil agus an pobal ealaíon agus cruthaitheach</a:t>
            </a:r>
            <a:endParaRPr lang="ga" b="1" dirty="0">
              <a:solidFill>
                <a:srgbClr val="080808"/>
              </a:solidFill>
              <a:latin typeface="Apercu Pro"/>
            </a:endParaRPr>
          </a:p>
          <a:p>
            <a:pPr marL="342900" indent="-342900" algn="l" defTabSz="1066800" rtl="0">
              <a:lnSpc>
                <a:spcPct val="90000"/>
              </a:lnSpc>
              <a:spcAft>
                <a:spcPct val="35000"/>
              </a:spcAft>
              <a:buFont typeface="Arial" panose="020B0604020202020204" pitchFamily="34" charset="0"/>
              <a:buChar char="•"/>
            </a:pPr>
            <a:endParaRPr lang="ga" sz="500" b="1" dirty="0">
              <a:solidFill>
                <a:srgbClr val="080808"/>
              </a:solidFill>
              <a:latin typeface="Apercu Pro"/>
            </a:endParaRPr>
          </a:p>
          <a:p>
            <a:pPr marL="342900" lvl="0" indent="-342900" algn="l" defTabSz="1066800" rtl="0">
              <a:lnSpc>
                <a:spcPct val="90000"/>
              </a:lnSpc>
              <a:spcAft>
                <a:spcPct val="35000"/>
              </a:spcAft>
              <a:buFont typeface="Arial" panose="020B0604020202020204" pitchFamily="34" charset="0"/>
              <a:buChar char="•"/>
            </a:pPr>
            <a:r>
              <a:rPr lang="ga" b="1" i="0" u="none" baseline="0">
                <a:solidFill>
                  <a:srgbClr val="080808"/>
                </a:solidFill>
                <a:latin typeface="Apercu Pro"/>
                <a:ea typeface="Apercu Pro"/>
                <a:cs typeface="Apercu Pro"/>
              </a:rPr>
              <a:t>Idirghabháil a dhéanamh le cleachtóirí Cruthaitheacha agus institiúidí cultúrtha agus eagraíochtaí</a:t>
            </a:r>
            <a:endParaRPr lang="ga" b="1" dirty="0">
              <a:solidFill>
                <a:srgbClr val="080808"/>
              </a:solidFill>
              <a:latin typeface="Apercu Pro"/>
            </a:endParaRPr>
          </a:p>
          <a:p>
            <a:pPr marL="342900" lvl="0" indent="-342900" algn="l" defTabSz="1066800" rtl="0">
              <a:lnSpc>
                <a:spcPct val="90000"/>
              </a:lnSpc>
              <a:spcAft>
                <a:spcPct val="35000"/>
              </a:spcAft>
              <a:buFont typeface="Arial" panose="020B0604020202020204" pitchFamily="34" charset="0"/>
              <a:buChar char="•"/>
            </a:pPr>
            <a:r>
              <a:rPr lang="ga" b="1" i="0" u="none" baseline="0">
                <a:solidFill>
                  <a:srgbClr val="080808"/>
                </a:solidFill>
                <a:latin typeface="Apercu Pro"/>
                <a:ea typeface="Apercu Pro"/>
                <a:cs typeface="Apercu Pro"/>
              </a:rPr>
              <a:t>Gníomhaíochtaí atá ag tarlú</a:t>
            </a:r>
          </a:p>
          <a:p>
            <a:pPr marL="342900" lvl="0" indent="-342900" algn="l" defTabSz="1066800" rtl="0">
              <a:lnSpc>
                <a:spcPct val="90000"/>
              </a:lnSpc>
              <a:spcAft>
                <a:spcPct val="35000"/>
              </a:spcAft>
              <a:buFont typeface="Arial" panose="020B0604020202020204" pitchFamily="34" charset="0"/>
              <a:buChar char="•"/>
            </a:pPr>
            <a:r>
              <a:rPr lang="ga" b="1" i="0" u="none" baseline="0">
                <a:solidFill>
                  <a:srgbClr val="080808"/>
                </a:solidFill>
                <a:latin typeface="Apercu Pro"/>
                <a:ea typeface="Apercu Pro"/>
                <a:cs typeface="Apercu Pro"/>
              </a:rPr>
              <a:t>Do ghaiscí a cheiliúradh</a:t>
            </a:r>
          </a:p>
          <a:p>
            <a:pPr marL="342900" lvl="0" indent="-342900" algn="l" defTabSz="1066800" rtl="0">
              <a:lnSpc>
                <a:spcPct val="90000"/>
              </a:lnSpc>
              <a:spcAft>
                <a:spcPct val="35000"/>
              </a:spcAft>
              <a:buFont typeface="Arial" panose="020B0604020202020204" pitchFamily="34" charset="0"/>
              <a:buChar char="•"/>
            </a:pPr>
            <a:r>
              <a:rPr lang="ga" b="1" i="0" u="none" baseline="0">
                <a:solidFill>
                  <a:srgbClr val="080808"/>
                </a:solidFill>
                <a:latin typeface="Apercu Pro"/>
                <a:ea typeface="Apercu Pro"/>
                <a:cs typeface="Apercu Pro"/>
              </a:rPr>
              <a:t>Meastóireacht agus machnamh</a:t>
            </a:r>
          </a:p>
          <a:p>
            <a:pPr marL="342900" lvl="0" indent="-342900" algn="l" defTabSz="1066800" rtl="0">
              <a:lnSpc>
                <a:spcPct val="90000"/>
              </a:lnSpc>
              <a:spcAft>
                <a:spcPct val="35000"/>
              </a:spcAft>
              <a:buFont typeface="Arial" panose="020B0604020202020204" pitchFamily="34" charset="0"/>
              <a:buChar char="•"/>
            </a:pPr>
            <a:r>
              <a:rPr lang="ga" b="1" i="0" u="none" baseline="0">
                <a:solidFill>
                  <a:srgbClr val="080808"/>
                </a:solidFill>
                <a:latin typeface="Apercu Pro"/>
                <a:ea typeface="Apercu Pro"/>
                <a:cs typeface="Apercu Pro"/>
              </a:rPr>
              <a:t>An Plean Scoile Ildánaí a dhaingniú</a:t>
            </a:r>
            <a:endParaRPr lang="ga" b="1" dirty="0">
              <a:solidFill>
                <a:srgbClr val="080808"/>
              </a:solidFill>
              <a:latin typeface="Apercu Pro"/>
            </a:endParaRPr>
          </a:p>
          <a:p>
            <a:pPr marL="342900" lvl="0" indent="-342900" algn="l" defTabSz="1066800" rtl="0">
              <a:lnSpc>
                <a:spcPct val="90000"/>
              </a:lnSpc>
              <a:spcAft>
                <a:spcPct val="35000"/>
              </a:spcAft>
              <a:buFont typeface="Arial" panose="020B0604020202020204" pitchFamily="34" charset="0"/>
              <a:buChar char="•"/>
            </a:pPr>
            <a:endParaRPr lang="ga" b="1" dirty="0">
              <a:solidFill>
                <a:srgbClr val="080808"/>
              </a:solidFill>
              <a:latin typeface="Apercu Pro"/>
            </a:endParaRPr>
          </a:p>
          <a:p>
            <a:pPr lvl="0" algn="l" defTabSz="1066800" rtl="0">
              <a:lnSpc>
                <a:spcPct val="90000"/>
              </a:lnSpc>
              <a:spcAft>
                <a:spcPct val="35000"/>
              </a:spcAft>
            </a:pPr>
            <a:r>
              <a:rPr lang="ga" b="0" i="0" u="none" baseline="0">
                <a:solidFill>
                  <a:srgbClr val="080808"/>
                </a:solidFill>
                <a:latin typeface="Apercu Pro"/>
                <a:ea typeface="Apercu Pro"/>
                <a:cs typeface="Apercu Pro"/>
              </a:rPr>
              <a:t> </a:t>
            </a:r>
          </a:p>
          <a:p>
            <a:pPr marL="342900" lvl="0" indent="-342900" algn="l" defTabSz="1066800" rtl="0">
              <a:lnSpc>
                <a:spcPct val="90000"/>
              </a:lnSpc>
              <a:spcAft>
                <a:spcPct val="35000"/>
              </a:spcAft>
              <a:buFont typeface="Arial" panose="020B0604020202020204" pitchFamily="34" charset="0"/>
              <a:buChar char="•"/>
            </a:pPr>
            <a:r>
              <a:rPr lang="ga" b="1" i="0" u="none" baseline="0">
                <a:solidFill>
                  <a:srgbClr val="080808"/>
                </a:solidFill>
                <a:latin typeface="Apercu Pro"/>
                <a:ea typeface="Apercu Pro"/>
                <a:cs typeface="Apercu Pro"/>
              </a:rPr>
              <a:t>Comhairliúchán leanúnach</a:t>
            </a:r>
          </a:p>
          <a:p>
            <a:pPr marL="342900" lvl="0" indent="-342900" algn="l" defTabSz="1066800" rtl="0">
              <a:lnSpc>
                <a:spcPct val="90000"/>
              </a:lnSpc>
              <a:spcAft>
                <a:spcPct val="35000"/>
              </a:spcAft>
              <a:buFont typeface="Arial" panose="020B0604020202020204" pitchFamily="34" charset="0"/>
              <a:buChar char="•"/>
            </a:pPr>
            <a:r>
              <a:rPr lang="ga" b="1" i="0" u="none" baseline="0">
                <a:solidFill>
                  <a:srgbClr val="080808"/>
                </a:solidFill>
                <a:latin typeface="Apercu Pro"/>
                <a:ea typeface="Apercu Pro"/>
                <a:cs typeface="Apercu Pro"/>
              </a:rPr>
              <a:t>Teagmháil rialta don Chomhlach Cruthaitheach agus scoil</a:t>
            </a:r>
            <a:endParaRPr lang="ga" b="1" dirty="0">
              <a:solidFill>
                <a:srgbClr val="080808"/>
              </a:solidFill>
              <a:latin typeface="Apercu Pro"/>
            </a:endParaRPr>
          </a:p>
        </p:txBody>
      </p:sp>
      <p:pic>
        <p:nvPicPr>
          <p:cNvPr id="7170" name="Picture 2" descr="\\artsdc1\ERMS\NEW ART SECTOR SUPPORT AND DEVELOPMENT\YPCE\CREATIVE SCHOOLS\CREATIVE SCHOOLS\NATIONAL CELEBRATION\2019\Flagship Images\Dublin\CreativeSchoolsDublin--1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0043" y="1453130"/>
            <a:ext cx="3573775" cy="564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4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ga" b="1" i="0" u="none" baseline="0"/>
              <a:t>Creat Pleanála i gcomhair na Scoileanna Ildánacha</a:t>
            </a:r>
            <a:endParaRPr lang="ga" dirty="0"/>
          </a:p>
        </p:txBody>
      </p:sp>
    </p:spTree>
    <p:extLst>
      <p:ext uri="{BB962C8B-B14F-4D97-AF65-F5344CB8AC3E}">
        <p14:creationId xmlns:p14="http://schemas.microsoft.com/office/powerpoint/2010/main" val="170786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ga" sz="3200" b="1" i="0" u="none" baseline="0"/>
              <a:t>Tuiscint – Anailís Scoile</a:t>
            </a:r>
            <a:endParaRPr lang="ga" sz="3200" dirty="0"/>
          </a:p>
        </p:txBody>
      </p:sp>
      <p:sp>
        <p:nvSpPr>
          <p:cNvPr id="5" name="Rectangle 4"/>
          <p:cNvSpPr/>
          <p:nvPr/>
        </p:nvSpPr>
        <p:spPr>
          <a:xfrm>
            <a:off x="107504" y="1772816"/>
            <a:ext cx="9036496" cy="4893647"/>
          </a:xfrm>
          <a:prstGeom prst="rect">
            <a:avLst/>
          </a:prstGeom>
        </p:spPr>
        <p:txBody>
          <a:bodyPr wrap="square">
            <a:normAutofit fontScale="92500" lnSpcReduction="10000"/>
          </a:bodyPr>
          <a:lstStyle/>
          <a:p>
            <a:pPr algn="l" rtl="0"/>
            <a:r>
              <a:rPr lang="ga" b="0" i="0" u="none" baseline="0">
                <a:solidFill>
                  <a:schemeClr val="bg2"/>
                </a:solidFill>
              </a:rPr>
              <a:t>Oibríonn an Comhlach Cruthaitheach leis an gComhordaitheoir Scoile ar an gCéim Tuiscine.</a:t>
            </a:r>
          </a:p>
          <a:p>
            <a:endParaRPr lang="ga" dirty="0">
              <a:solidFill>
                <a:schemeClr val="bg2"/>
              </a:solidFill>
            </a:endParaRPr>
          </a:p>
          <a:p>
            <a:pPr algn="l" rtl="0"/>
            <a:r>
              <a:rPr lang="ga" b="0" i="0" u="none" baseline="0">
                <a:solidFill>
                  <a:schemeClr val="bg2"/>
                </a:solidFill>
              </a:rPr>
              <a:t>Ba cheart go gcuideodh an anailís seo libh agus le do scoil machnamh agus imscrúdú a dhéanamh;</a:t>
            </a:r>
          </a:p>
          <a:p>
            <a:pPr marL="342900" indent="-342900" algn="l" rtl="0">
              <a:buFont typeface="Arial" panose="020B0604020202020204" pitchFamily="34" charset="0"/>
              <a:buChar char="•"/>
            </a:pPr>
            <a:r>
              <a:rPr lang="ga" b="0" i="0" u="none" baseline="0">
                <a:solidFill>
                  <a:schemeClr val="bg2"/>
                </a:solidFill>
              </a:rPr>
              <a:t>Bhur gcuid oibre leis na healaíona i láthair na huaire </a:t>
            </a:r>
          </a:p>
          <a:p>
            <a:pPr marL="342900" indent="-342900" algn="l" rtl="0">
              <a:buFont typeface="Arial" panose="020B0604020202020204" pitchFamily="34" charset="0"/>
              <a:buChar char="•"/>
            </a:pPr>
            <a:r>
              <a:rPr lang="ga" b="0" i="0" u="none" baseline="0">
                <a:solidFill>
                  <a:schemeClr val="bg2"/>
                </a:solidFill>
              </a:rPr>
              <a:t>Bhur dtuiscint ar an gcruthaitheacht agus ar an gcaoi a ndéantar í a fhorbairt</a:t>
            </a:r>
          </a:p>
          <a:p>
            <a:pPr marL="342900" indent="-342900" algn="l" rtl="0">
              <a:buFont typeface="Arial" panose="020B0604020202020204" pitchFamily="34" charset="0"/>
              <a:buChar char="•"/>
            </a:pPr>
            <a:r>
              <a:rPr lang="ga" b="0" i="0" u="none" baseline="0">
                <a:solidFill>
                  <a:schemeClr val="bg2"/>
                </a:solidFill>
              </a:rPr>
              <a:t>Eispéiris agus spéis ealaíonta agus chruthaitheach bhur gcuid daltaí/scoláirí, múinteoirí, ceannasaíochta agus tuismitheoirí laistigh agus lasmuigh den scoil, agus an chaoi is féidir iad a fhorbairt.</a:t>
            </a:r>
          </a:p>
          <a:p>
            <a:pPr marL="342900" indent="-342900" algn="l" rtl="0">
              <a:buFont typeface="Arial" panose="020B0604020202020204" pitchFamily="34" charset="0"/>
              <a:buChar char="•"/>
            </a:pPr>
            <a:r>
              <a:rPr lang="ga" b="0" i="0" u="none" baseline="0">
                <a:solidFill>
                  <a:schemeClr val="bg2"/>
                </a:solidFill>
              </a:rPr>
              <a:t>Na deiseanna atá ar fáil do leanaí agus do dhaoine óga i láthair na huaire a bheith rannpháirteach sa chinnteoireacht i bhur scoil, agus an chaoi a bhféadfaí iad sin a fheabhsú.</a:t>
            </a:r>
          </a:p>
          <a:p>
            <a:pPr marL="342900" indent="-342900" algn="l" rtl="0">
              <a:buFont typeface="Arial" panose="020B0604020202020204" pitchFamily="34" charset="0"/>
              <a:buChar char="•"/>
            </a:pPr>
            <a:r>
              <a:rPr lang="ga" b="0" i="0" u="none" baseline="0">
                <a:solidFill>
                  <a:schemeClr val="bg2"/>
                </a:solidFill>
              </a:rPr>
              <a:t>Na hacmhainní in bhur scoil agus in bhur bpobal i gcoitinne. </a:t>
            </a:r>
          </a:p>
        </p:txBody>
      </p:sp>
    </p:spTree>
    <p:extLst>
      <p:ext uri="{BB962C8B-B14F-4D97-AF65-F5344CB8AC3E}">
        <p14:creationId xmlns:p14="http://schemas.microsoft.com/office/powerpoint/2010/main" val="42919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548680"/>
            <a:ext cx="8481000" cy="720080"/>
          </a:xfrm>
        </p:spPr>
        <p:txBody>
          <a:bodyPr>
            <a:normAutofit/>
          </a:bodyPr>
          <a:lstStyle/>
          <a:p>
            <a:pPr algn="l" rtl="0"/>
            <a:r>
              <a:rPr lang="ga" sz="3200" b="1" i="0" u="none" baseline="0"/>
              <a:t>Tuiscint – Anailís Scoile</a:t>
            </a:r>
            <a:endParaRPr lang="ga" sz="3200" dirty="0"/>
          </a:p>
        </p:txBody>
      </p:sp>
      <p:sp>
        <p:nvSpPr>
          <p:cNvPr id="3" name="Rectangle 2"/>
          <p:cNvSpPr/>
          <p:nvPr/>
        </p:nvSpPr>
        <p:spPr>
          <a:xfrm>
            <a:off x="108012" y="1484784"/>
            <a:ext cx="4572000" cy="5210209"/>
          </a:xfrm>
          <a:prstGeom prst="rect">
            <a:avLst/>
          </a:prstGeom>
        </p:spPr>
        <p:txBody>
          <a:bodyPr>
            <a:spAutoFit/>
          </a:bodyPr>
          <a:lstStyle/>
          <a:p>
            <a:pPr algn="l" rtl="0">
              <a:lnSpc>
                <a:spcPct val="107000"/>
              </a:lnSpc>
              <a:spcAft>
                <a:spcPts val="800"/>
              </a:spcAft>
            </a:pPr>
            <a:r>
              <a:rPr lang="ga" b="0" i="0" u="none" baseline="0">
                <a:solidFill>
                  <a:schemeClr val="bg2"/>
                </a:solidFill>
                <a:latin typeface="Apercu Pro"/>
                <a:ea typeface="Calibri" panose="020F0502020204030204" pitchFamily="34" charset="0"/>
                <a:cs typeface="Times New Roman" panose="02020603050405020304" pitchFamily="18" charset="0"/>
              </a:rPr>
              <a:t>Molaimid daoibh pobal iomlán na scoile a áireamh sa phróiseas seo, lena n-áirítear:</a:t>
            </a:r>
          </a:p>
          <a:p>
            <a:pPr algn="l" rtl="0">
              <a:lnSpc>
                <a:spcPct val="107000"/>
              </a:lnSpc>
              <a:spcAft>
                <a:spcPts val="800"/>
              </a:spcAft>
            </a:pPr>
            <a:endParaRPr lang="ga"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gn="l" rtl="0">
              <a:lnSpc>
                <a:spcPct val="115000"/>
              </a:lnSpc>
              <a:spcAft>
                <a:spcPts val="0"/>
              </a:spcAft>
              <a:buFont typeface="+mj-lt"/>
              <a:buAutoNum type="arabicPeriod"/>
            </a:pPr>
            <a:r>
              <a:rPr lang="ga" b="0" i="0" u="none" baseline="0">
                <a:solidFill>
                  <a:schemeClr val="bg2"/>
                </a:solidFill>
                <a:latin typeface="Apercu Pro"/>
                <a:ea typeface="Calibri" panose="020F0502020204030204" pitchFamily="34" charset="0"/>
                <a:cs typeface="Times New Roman" panose="02020603050405020304" pitchFamily="18" charset="0"/>
              </a:rPr>
              <a:t>Leanaí / Daoine Óga </a:t>
            </a:r>
            <a:endParaRPr lang="ga"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gn="l" rtl="0">
              <a:lnSpc>
                <a:spcPct val="115000"/>
              </a:lnSpc>
              <a:spcAft>
                <a:spcPts val="0"/>
              </a:spcAft>
              <a:buFont typeface="+mj-lt"/>
              <a:buAutoNum type="arabicPeriod"/>
            </a:pPr>
            <a:r>
              <a:rPr lang="ga" b="0" i="0" u="none" baseline="0">
                <a:solidFill>
                  <a:schemeClr val="bg2"/>
                </a:solidFill>
                <a:latin typeface="Apercu Pro"/>
                <a:ea typeface="Calibri" panose="020F0502020204030204" pitchFamily="34" charset="0"/>
                <a:cs typeface="Times New Roman" panose="02020603050405020304" pitchFamily="18" charset="0"/>
              </a:rPr>
              <a:t>Múinteoirí / Foireann na scoile </a:t>
            </a:r>
            <a:endParaRPr lang="ga"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gn="l" rtl="0">
              <a:lnSpc>
                <a:spcPct val="115000"/>
              </a:lnSpc>
              <a:spcAft>
                <a:spcPts val="0"/>
              </a:spcAft>
              <a:buFont typeface="+mj-lt"/>
              <a:buAutoNum type="arabicPeriod"/>
            </a:pPr>
            <a:r>
              <a:rPr lang="ga" b="0" i="0" u="none" baseline="0">
                <a:solidFill>
                  <a:schemeClr val="bg2"/>
                </a:solidFill>
                <a:latin typeface="Apercu Pro"/>
                <a:ea typeface="Calibri" panose="020F0502020204030204" pitchFamily="34" charset="0"/>
                <a:cs typeface="Times New Roman" panose="02020603050405020304" pitchFamily="18" charset="0"/>
              </a:rPr>
              <a:t>Bainistíocht na Scoile</a:t>
            </a:r>
            <a:endParaRPr lang="ga"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gn="l" rtl="0">
              <a:lnSpc>
                <a:spcPct val="115000"/>
              </a:lnSpc>
              <a:spcAft>
                <a:spcPts val="0"/>
              </a:spcAft>
              <a:buFont typeface="+mj-lt"/>
              <a:buAutoNum type="arabicPeriod"/>
            </a:pPr>
            <a:r>
              <a:rPr lang="ga" b="0" i="0" u="none" baseline="0">
                <a:solidFill>
                  <a:schemeClr val="bg2"/>
                </a:solidFill>
                <a:latin typeface="Apercu Pro"/>
                <a:ea typeface="Calibri" panose="020F0502020204030204" pitchFamily="34" charset="0"/>
                <a:cs typeface="Times New Roman" panose="02020603050405020304" pitchFamily="18" charset="0"/>
              </a:rPr>
              <a:t>Tuismitheoirí / Caomhnóirí</a:t>
            </a:r>
            <a:endParaRPr lang="ga"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gn="l" rtl="0">
              <a:lnSpc>
                <a:spcPct val="115000"/>
              </a:lnSpc>
              <a:spcAft>
                <a:spcPts val="0"/>
              </a:spcAft>
              <a:buFont typeface="+mj-lt"/>
              <a:buAutoNum type="arabicPeriod"/>
            </a:pPr>
            <a:r>
              <a:rPr lang="ga" b="0" i="0" u="none" baseline="0">
                <a:solidFill>
                  <a:schemeClr val="bg2"/>
                </a:solidFill>
                <a:latin typeface="Apercu Pro"/>
                <a:ea typeface="Calibri" panose="020F0502020204030204" pitchFamily="34" charset="0"/>
                <a:cs typeface="Times New Roman" panose="02020603050405020304" pitchFamily="18" charset="0"/>
              </a:rPr>
              <a:t>Ealaíontóirí / Cleachtóirí Cruthaitheacha eile atá ag obair in bhur scoil cheana féin</a:t>
            </a:r>
            <a:endParaRPr lang="ga" sz="2000" dirty="0">
              <a:solidFill>
                <a:schemeClr val="bg2"/>
              </a:solidFill>
              <a:latin typeface="Apercu Pro"/>
              <a:ea typeface="Calibri" panose="020F0502020204030204" pitchFamily="34" charset="0"/>
              <a:cs typeface="Times New Roman" panose="02020603050405020304" pitchFamily="18" charset="0"/>
            </a:endParaRPr>
          </a:p>
          <a:p>
            <a:pPr algn="l" rtl="0">
              <a:lnSpc>
                <a:spcPct val="115000"/>
              </a:lnSpc>
              <a:spcAft>
                <a:spcPts val="0"/>
              </a:spcAft>
            </a:pPr>
            <a:r>
              <a:rPr lang="ga" b="0" i="0" u="none" baseline="0">
                <a:latin typeface="Frutiger 45 Light" pitchFamily="50" charset="0"/>
                <a:ea typeface="Calibri" panose="020F0502020204030204" pitchFamily="34" charset="0"/>
                <a:cs typeface="Times New Roman" panose="02020603050405020304" pitchFamily="18" charset="0"/>
              </a:rPr>
              <a:t> </a:t>
            </a:r>
            <a:endParaRPr lang="ga"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034517" y="1518157"/>
            <a:ext cx="4139952" cy="4991313"/>
          </a:xfrm>
          <a:prstGeom prst="rect">
            <a:avLst/>
          </a:prstGeom>
        </p:spPr>
      </p:pic>
    </p:spTree>
    <p:extLst>
      <p:ext uri="{BB962C8B-B14F-4D97-AF65-F5344CB8AC3E}">
        <p14:creationId xmlns:p14="http://schemas.microsoft.com/office/powerpoint/2010/main" val="401501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FB92-D3CB-4D81-AB5C-8E012B851CC0}"/>
              </a:ext>
            </a:extLst>
          </p:cNvPr>
          <p:cNvSpPr>
            <a:spLocks noGrp="1"/>
          </p:cNvSpPr>
          <p:nvPr>
            <p:ph type="title"/>
          </p:nvPr>
        </p:nvSpPr>
        <p:spPr/>
        <p:txBody>
          <a:bodyPr>
            <a:normAutofit/>
          </a:bodyPr>
          <a:lstStyle/>
          <a:p>
            <a:pPr algn="l" rtl="0"/>
            <a:r>
              <a:rPr lang="ga" sz="3200" b="1" i="0" u="none" baseline="0">
                <a:latin typeface="Apercu Pro Black"/>
                <a:ea typeface="Apercu Pro Black"/>
                <a:cs typeface="Apercu Pro Black"/>
              </a:rPr>
              <a:t>Cáipéis ‘Tuiscint’</a:t>
            </a:r>
            <a:endParaRPr lang="ga" sz="3200" dirty="0">
              <a:latin typeface="Apercu Pro Black"/>
            </a:endParaRPr>
          </a:p>
        </p:txBody>
      </p:sp>
      <p:sp>
        <p:nvSpPr>
          <p:cNvPr id="6" name="Rectangle 5"/>
          <p:cNvSpPr/>
          <p:nvPr/>
        </p:nvSpPr>
        <p:spPr>
          <a:xfrm>
            <a:off x="0" y="1576221"/>
            <a:ext cx="4789957" cy="4893647"/>
          </a:xfrm>
          <a:prstGeom prst="rect">
            <a:avLst/>
          </a:prstGeom>
        </p:spPr>
        <p:style>
          <a:lnRef idx="1">
            <a:schemeClr val="accent5"/>
          </a:lnRef>
          <a:fillRef idx="2">
            <a:schemeClr val="accent5"/>
          </a:fillRef>
          <a:effectRef idx="1">
            <a:schemeClr val="accent5"/>
          </a:effectRef>
          <a:fontRef idx="minor">
            <a:schemeClr val="dk1"/>
          </a:fontRef>
        </p:style>
        <p:txBody>
          <a:bodyPr wrap="square">
            <a:normAutofit fontScale="92500"/>
          </a:bodyPr>
          <a:lstStyle/>
          <a:p>
            <a:pPr algn="l" rtl="0"/>
            <a:r>
              <a:rPr lang="ga" b="0" i="0" u="none" baseline="0">
                <a:solidFill>
                  <a:srgbClr val="080808"/>
                </a:solidFill>
              </a:rPr>
              <a:t>Áirítear sa cháipéis ‘Tuiscint’</a:t>
            </a:r>
            <a:r>
              <a:rPr lang="ga" b="0" i="0" u="none" baseline="0">
                <a:solidFill>
                  <a:srgbClr val="080808"/>
                </a:solidFill>
                <a:latin typeface="ＭＳ Ｐゴシック" pitchFamily="-112" charset="-128"/>
                <a:ea typeface="ＭＳ Ｐゴシック" pitchFamily="-112" charset="-128"/>
                <a:cs typeface="ＭＳ Ｐゴシック" pitchFamily="-112" charset="-128"/>
              </a:rPr>
              <a:t> ceisteanna duit agus do do Chomhlach Cruthaitheach lena meas agus lena n-iniúchadh le do scoil agus pobal </a:t>
            </a:r>
          </a:p>
          <a:p>
            <a:endParaRPr lang="ga" dirty="0">
              <a:solidFill>
                <a:srgbClr val="080808"/>
              </a:solidFill>
            </a:endParaRPr>
          </a:p>
          <a:p>
            <a:pPr algn="l" rtl="0"/>
            <a:r>
              <a:rPr lang="ga" b="0" i="0" u="none" baseline="0">
                <a:solidFill>
                  <a:srgbClr val="080808"/>
                </a:solidFill>
              </a:rPr>
              <a:t>Cabhróidh an cháipéis seo libh na nithe seo a leanas a dhéanamh:  </a:t>
            </a:r>
            <a:endParaRPr lang="ga" dirty="0">
              <a:solidFill>
                <a:schemeClr val="bg2"/>
              </a:solidFill>
              <a:ea typeface="ＭＳ Ｐゴシック" pitchFamily="-112" charset="-128"/>
            </a:endParaRPr>
          </a:p>
          <a:p>
            <a:pPr marL="342900" lvl="0" indent="-342900" algn="l" rtl="0">
              <a:buFont typeface="Arial" panose="020B0604020202020204" pitchFamily="34" charset="0"/>
              <a:buChar char="•"/>
            </a:pPr>
            <a:r>
              <a:rPr lang="ga" b="0" i="0" u="none" baseline="0">
                <a:solidFill>
                  <a:schemeClr val="bg2"/>
                </a:solidFill>
                <a:latin typeface="ＭＳ Ｐゴシック" pitchFamily="-112" charset="-128"/>
                <a:ea typeface="ＭＳ Ｐゴシック" pitchFamily="-112" charset="-128"/>
                <a:cs typeface="ＭＳ Ｐゴシック" pitchFamily="-112" charset="-128"/>
              </a:rPr>
              <a:t>Anailís a dhéanamh ar an staid ag a bhfuil do scoil faoi láthair i dtéarmaí na n-ealaíon agus cruthaitheachta</a:t>
            </a:r>
          </a:p>
          <a:p>
            <a:pPr marL="342900" lvl="0" indent="-342900" algn="l" rtl="0">
              <a:buFont typeface="Arial" panose="020B0604020202020204" pitchFamily="34" charset="0"/>
              <a:buChar char="•"/>
            </a:pPr>
            <a:r>
              <a:rPr lang="ga" b="0" i="0" u="none" baseline="0">
                <a:solidFill>
                  <a:schemeClr val="bg2"/>
                </a:solidFill>
                <a:latin typeface="ＭＳ Ｐゴシック" pitchFamily="-112" charset="-128"/>
                <a:ea typeface="ＭＳ Ｐゴシック" pitchFamily="-112" charset="-128"/>
                <a:cs typeface="ＭＳ Ｐゴシック" pitchFamily="-112" charset="-128"/>
              </a:rPr>
              <a:t>Comhráití cruthaitheacha a thaifeadadh </a:t>
            </a:r>
            <a:endParaRPr lang="ga" dirty="0">
              <a:solidFill>
                <a:schemeClr val="bg2"/>
              </a:solidFill>
              <a:ea typeface="ＭＳ Ｐゴシック" pitchFamily="-112" charset="-128"/>
            </a:endParaRPr>
          </a:p>
          <a:p>
            <a:pPr marL="342900" lvl="0" indent="-342900" algn="l" rtl="0">
              <a:buFont typeface="Arial" panose="020B0604020202020204" pitchFamily="34" charset="0"/>
              <a:buChar char="•"/>
            </a:pPr>
            <a:r>
              <a:rPr lang="ga" b="0" i="0" u="none" baseline="0">
                <a:latin typeface="Calibri" panose="020F0502020204030204" pitchFamily="34" charset="0"/>
                <a:ea typeface="Calibri" panose="020F0502020204030204" pitchFamily="34" charset="0"/>
                <a:cs typeface="Calibri" panose="020F0502020204030204" pitchFamily="34" charset="0"/>
              </a:rPr>
              <a:t>Láidreachtaí do scoile agus réimsí atá le forbairt a aithint.</a:t>
            </a:r>
            <a:endParaRPr lang="ga" dirty="0">
              <a:solidFill>
                <a:schemeClr val="bg2"/>
              </a:solidFill>
              <a:ea typeface="ＭＳ Ｐゴシック" pitchFamily="-112" charset="-128"/>
            </a:endParaRPr>
          </a:p>
          <a:p>
            <a:endParaRPr lang="ga" dirty="0">
              <a:solidFill>
                <a:schemeClr val="bg2"/>
              </a:solidFill>
              <a:latin typeface="Apercu Pro Medium"/>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21414"/>
            <a:ext cx="4139952"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02837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vised AC strategy template">
  <a:themeElements>
    <a:clrScheme name="Arts Council Colours">
      <a:dk1>
        <a:srgbClr val="102856"/>
      </a:dk1>
      <a:lt1>
        <a:srgbClr val="FFFFFF"/>
      </a:lt1>
      <a:dk2>
        <a:srgbClr val="6D88BD"/>
      </a:dk2>
      <a:lt2>
        <a:srgbClr val="FFFFFF"/>
      </a:lt2>
      <a:accent1>
        <a:srgbClr val="B1CDEC"/>
      </a:accent1>
      <a:accent2>
        <a:srgbClr val="EDD222"/>
      </a:accent2>
      <a:accent3>
        <a:srgbClr val="DC9300"/>
      </a:accent3>
      <a:accent4>
        <a:srgbClr val="B3AB83"/>
      </a:accent4>
      <a:accent5>
        <a:srgbClr val="A62C08"/>
      </a:accent5>
      <a:accent6>
        <a:srgbClr val="B1AC00"/>
      </a:accent6>
      <a:hlink>
        <a:srgbClr val="00603B"/>
      </a:hlink>
      <a:folHlink>
        <a:srgbClr val="6D5D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evised AC strategy template">
  <a:themeElements>
    <a:clrScheme name="Arts Council Colours">
      <a:dk1>
        <a:srgbClr val="102856"/>
      </a:dk1>
      <a:lt1>
        <a:srgbClr val="FFFFFF"/>
      </a:lt1>
      <a:dk2>
        <a:srgbClr val="6D88BD"/>
      </a:dk2>
      <a:lt2>
        <a:srgbClr val="FFFFFF"/>
      </a:lt2>
      <a:accent1>
        <a:srgbClr val="B1CDEC"/>
      </a:accent1>
      <a:accent2>
        <a:srgbClr val="EDD222"/>
      </a:accent2>
      <a:accent3>
        <a:srgbClr val="DC9300"/>
      </a:accent3>
      <a:accent4>
        <a:srgbClr val="B3AB83"/>
      </a:accent4>
      <a:accent5>
        <a:srgbClr val="A62C08"/>
      </a:accent5>
      <a:accent6>
        <a:srgbClr val="B1AC00"/>
      </a:accent6>
      <a:hlink>
        <a:srgbClr val="00603B"/>
      </a:hlink>
      <a:folHlink>
        <a:srgbClr val="6D5D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06A819AAAB204BBE9FEAAD95B9E28B" ma:contentTypeVersion="17" ma:contentTypeDescription="Create a new document." ma:contentTypeScope="" ma:versionID="7c9ae51608aff5200ad186f41beef9a5">
  <xsd:schema xmlns:xsd="http://www.w3.org/2001/XMLSchema" xmlns:xs="http://www.w3.org/2001/XMLSchema" xmlns:p="http://schemas.microsoft.com/office/2006/metadata/properties" xmlns:ns2="e5bb3fd5-c1e7-493b-b3b4-501e956a148f" xmlns:ns3="1c3f1e20-8f12-4933-a769-707ba8c9238b" targetNamespace="http://schemas.microsoft.com/office/2006/metadata/properties" ma:root="true" ma:fieldsID="f01a43838c97b35a84064f4624f19ed3" ns2:_="" ns3:_="">
    <xsd:import namespace="e5bb3fd5-c1e7-493b-b3b4-501e956a148f"/>
    <xsd:import namespace="1c3f1e20-8f12-4933-a769-707ba8c9238b"/>
    <xsd:element name="properties">
      <xsd:complexType>
        <xsd:sequence>
          <xsd:element name="documentManagement">
            <xsd:complexType>
              <xsd:all>
                <xsd:element ref="ns2:Returning2022_x002f_23" minOccurs="0"/>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b3fd5-c1e7-493b-b3b4-501e956a148f" elementFormDefault="qualified">
    <xsd:import namespace="http://schemas.microsoft.com/office/2006/documentManagement/types"/>
    <xsd:import namespace="http://schemas.microsoft.com/office/infopath/2007/PartnerControls"/>
    <xsd:element name="Returning2022_x002f_23" ma:index="3" nillable="true" ma:displayName="Returning 2022/23" ma:default="1" ma:description="has indicated wish to return for new term" ma:format="Dropdown" ma:internalName="Returning2022_x002f_23" ma:readOnly="false">
      <xsd:simpleType>
        <xsd:restriction base="dms:Boolea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LengthInSeconds" ma:index="9" nillable="true" ma:displayName="MediaLengthInSeconds" ma:hidden="true" ma:internalName="MediaLengthInSeconds" ma:readOnly="true">
      <xsd:simpleType>
        <xsd:restriction base="dms:Unknown"/>
      </xsd:simpleType>
    </xsd:element>
    <xsd:element name="MediaServiceDateTaken" ma:index="10" nillable="true" ma:displayName="MediaServiceDateTaken" ma:hidden="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52a04f6-fc76-4975-9bf5-11ac8e7f24c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3f1e20-8f12-4933-a769-707ba8c9238b" elementFormDefault="qualified">
    <xsd:import namespace="http://schemas.microsoft.com/office/2006/documentManagement/types"/>
    <xsd:import namespace="http://schemas.microsoft.com/office/infopath/2007/PartnerControls"/>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15" nillable="true" ma:displayName="Taxonomy Catch All Column" ma:hidden="true" ma:list="{661dd28e-1e47-46aa-b880-12051553a087}" ma:internalName="TaxCatchAll" ma:readOnly="false" ma:showField="CatchAllData" ma:web="1c3f1e20-8f12-4933-a769-707ba8c923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turning2022_x002f_23 xmlns="e5bb3fd5-c1e7-493b-b3b4-501e956a148f">true</Returning2022_x002f_23>
    <TaxCatchAll xmlns="1c3f1e20-8f12-4933-a769-707ba8c9238b" xsi:nil="true"/>
    <lcf76f155ced4ddcb4097134ff3c332f xmlns="e5bb3fd5-c1e7-493b-b3b4-501e956a14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A34EBD-0761-4C1B-889C-EFE57DF74FCD}">
  <ds:schemaRefs>
    <ds:schemaRef ds:uri="http://schemas.microsoft.com/sharepoint/v3/contenttype/forms"/>
  </ds:schemaRefs>
</ds:datastoreItem>
</file>

<file path=customXml/itemProps2.xml><?xml version="1.0" encoding="utf-8"?>
<ds:datastoreItem xmlns:ds="http://schemas.openxmlformats.org/officeDocument/2006/customXml" ds:itemID="{A5619222-4C20-4C74-9F94-A79A82AD6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bb3fd5-c1e7-493b-b3b4-501e956a148f"/>
    <ds:schemaRef ds:uri="1c3f1e20-8f12-4933-a769-707ba8c923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06E32A-EE1F-4D90-94EE-0A6C9F1932A2}">
  <ds:schemaRefs>
    <ds:schemaRef ds:uri="http://schemas.microsoft.com/office/2006/documentManagement/types"/>
    <ds:schemaRef ds:uri="http://purl.org/dc/dcmitype/"/>
    <ds:schemaRef ds:uri="637bbd78-ab4d-4603-839d-132c8a8b6e1e"/>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 ds:uri="e5bb3fd5-c1e7-493b-b3b4-501e956a148f"/>
    <ds:schemaRef ds:uri="1c3f1e20-8f12-4933-a769-707ba8c9238b"/>
  </ds:schemaRefs>
</ds:datastoreItem>
</file>

<file path=docProps/app.xml><?xml version="1.0" encoding="utf-8"?>
<Properties xmlns="http://schemas.openxmlformats.org/officeDocument/2006/extended-properties" xmlns:vt="http://schemas.openxmlformats.org/officeDocument/2006/docPropsVTypes">
  <TotalTime>0</TotalTime>
  <Words>1665</Words>
  <Application>Microsoft Office PowerPoint</Application>
  <PresentationFormat>On-screen Show (4:3)</PresentationFormat>
  <Paragraphs>132</Paragraphs>
  <Slides>12</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ＭＳ Ｐゴシック</vt:lpstr>
      <vt:lpstr>Apercu Pro</vt:lpstr>
      <vt:lpstr>Apercu Pro Black</vt:lpstr>
      <vt:lpstr>Apercu Pro Medium</vt:lpstr>
      <vt:lpstr>Arial</vt:lpstr>
      <vt:lpstr>Calibri</vt:lpstr>
      <vt:lpstr>Frutiger 45 Light</vt:lpstr>
      <vt:lpstr>ITCFranklinGothic LT Book</vt:lpstr>
      <vt:lpstr>ITCFranklinGothic LT Demi</vt:lpstr>
      <vt:lpstr>Times</vt:lpstr>
      <vt:lpstr>Blank Presentation</vt:lpstr>
      <vt:lpstr>revised AC strategy template</vt:lpstr>
      <vt:lpstr>1_revised AC strategy template</vt:lpstr>
      <vt:lpstr>PowerPoint Presentation</vt:lpstr>
      <vt:lpstr>An Amlíne   do Scoileanna Ildánacha 2022  </vt:lpstr>
      <vt:lpstr>Scoileanna Ildánacha: trí chéim </vt:lpstr>
      <vt:lpstr>Go dtí Bealtaine/Meitheamh 2023: Tuiscint</vt:lpstr>
      <vt:lpstr>Bealtaine/Meitheamh 2023 - Meitheamh 2024</vt:lpstr>
      <vt:lpstr>Creat Pleanála i gcomhair na Scoileanna Ildánacha</vt:lpstr>
      <vt:lpstr>Tuiscint – Anailís Scoile</vt:lpstr>
      <vt:lpstr>Tuiscint – Anailís Scoile</vt:lpstr>
      <vt:lpstr>Cáipéis ‘Tuiscint’</vt:lpstr>
      <vt:lpstr>An Plean Scoile Ildánaí: Cáipéis Bheo</vt:lpstr>
      <vt:lpstr>Plean Scoile Ildánaí: Trí chéim </vt:lpstr>
      <vt:lpstr>PowerPoint Presentation</vt:lpstr>
    </vt:vector>
  </TitlesOfParts>
  <Company>Mike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Freyja</cp:lastModifiedBy>
  <cp:revision>209</cp:revision>
  <cp:lastPrinted>2021-02-23T13:51:14Z</cp:lastPrinted>
  <dcterms:created xsi:type="dcterms:W3CDTF">2009-11-12T10:24:22Z</dcterms:created>
  <dcterms:modified xsi:type="dcterms:W3CDTF">2022-11-28T15:20:10Z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0x0101005D06A819AAAB204BBE9FEAAD95B9E28B</vt:lpwstr>
  </property>
</Properties>
</file>